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4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428" r:id="rId2"/>
    <p:sldId id="395" r:id="rId3"/>
    <p:sldId id="396" r:id="rId4"/>
    <p:sldId id="374" r:id="rId5"/>
    <p:sldId id="402" r:id="rId6"/>
    <p:sldId id="444" r:id="rId7"/>
    <p:sldId id="445" r:id="rId8"/>
    <p:sldId id="448" r:id="rId9"/>
    <p:sldId id="446" r:id="rId10"/>
    <p:sldId id="447" r:id="rId11"/>
    <p:sldId id="449" r:id="rId12"/>
    <p:sldId id="450" r:id="rId13"/>
    <p:sldId id="452" r:id="rId14"/>
    <p:sldId id="451" r:id="rId15"/>
    <p:sldId id="454" r:id="rId16"/>
    <p:sldId id="453" r:id="rId17"/>
    <p:sldId id="455" r:id="rId18"/>
    <p:sldId id="346" r:id="rId19"/>
    <p:sldId id="413" r:id="rId20"/>
    <p:sldId id="401" r:id="rId21"/>
    <p:sldId id="30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28T04:03:08.3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19124 11112 0,'174'1414'281</inkml:trace>
  <inkml:trace contextRef="#ctx0" brushRef="#br0" timeOffset="738.47">19298 11460 0,'0'0'0,"0"-50"63,25 25-32,24 25-31,-24 0 16,0 0-16,0 0 15,0 0-15,-1 75 16,-24-50 0,0 24-16,0 50 15,0 25-15,-49-49 16,-1 49-16,1-75 15,-26 1-15,1 0 16,-25 24-16,49-49 16,25 0-1,-24 0-15</inkml:trace>
  <inkml:trace contextRef="#ctx0" brushRef="#br0" timeOffset="1323.36">19546 12154 0,'25'0'125,"25"0"-125,-50 25 15,24 25-15,-24-25 16,25 24-16,-25-24 15,0 0-15,25 24 16,-25-24-16,0 25 16,25-25 31,0-100-16,-1 1-31,1-75 15,0 99-15,0-24 16,0-25 0,24 74-1,-24 25-15,0 0 78</inkml:trace>
  <inkml:trace contextRef="#ctx0" brushRef="#br0" timeOffset="1611.28">20067 11956 0,'0'0'0,"25"0"16,0 0-16,-1 25 15,1-1-15,-25 26 16,25 0-16,0-50 16</inkml:trace>
  <inkml:trace contextRef="#ctx0" brushRef="#br0" timeOffset="2025.91">20042 11733 0</inkml:trace>
  <inkml:trace contextRef="#ctx0" brushRef="#br0" timeOffset="2618.61">20042 11733 0,'25'0'16,"-25"24"-1,0 51-15,0-50 16,50 74-16,-50-50 15,0-24 1,0 25-16,24-50 109,-24-25-93,50 25-16,-50-25 16,25 25 15,0 0-15,-1 0-1,1 0-15</inkml:trace>
  <inkml:trace contextRef="#ctx0" brushRef="#br0" timeOffset="3625.76">20588 11931 0,'0'25'78,"0"24"-78,0 26 16,0-26-16,0 1 15,-25-25-15,25 0 16,0 0-16,25-125 63,0 51-48,74-75-15,-74 24 16,49 26-16,-49 24 15,0 50-15,0 0 32,-1 0-17,26 0-15,-50 25 16,25 25-16,-25-25 16,49 24-16,-24-24 15</inkml:trace>
  <inkml:trace contextRef="#ctx0" brushRef="#br0" timeOffset="4122.96">21357 11286 0,'0'75'63,"0"49"-63,0-25 15,0 0 1,0 25-16,0-50 15,0 26-15,0-51 16,25-24-16,-25 0 16,0 24-16,24-49 31,1 0-15,25 0-1,-25 0-15,24 0 16,1 0-16,-25 0 15,-1 0 1,1 0-16</inkml:trace>
  <inkml:trace contextRef="#ctx0" brushRef="#br0" timeOffset="4561.6">21406 11807 0,'0'0'0,"0"-50"0,25 50 16,-25-24 15,25 24-31,0 0 15,0 0 17</inkml:trace>
  <inkml:trace contextRef="#ctx0" brushRef="#br0" timeOffset="5188.33">23912 10542 0,'0'0'0,"-75"0"16,-98 0-1,148 0-15,-50 74 16,-24 1-16,50 24 16,24 0-16,-74 75 15,74 0-15,-50 24 16,51-24-16,-1 49 16,25-99-16,0 0 15,0 50-15,0-75 16,0-50-16,0 26 15,0-26-15,0-24 16,0 0 0,25-25 46,-1 0-62,51 0 16,-1 0-1</inkml:trace>
  <inkml:trace contextRef="#ctx0" brushRef="#br0" timeOffset="6098.27">24160 11757 0,'0'50'31,"0"24"-15,0-24-16,0 24 15,0 26-15,0-26 16,0 1-16,0-51 16,0 51-16,0-50 15,0-149 63,0-1-62,0 26-16,0 25 16,25-25-16,24 49 15,-49 25-15,25 0 16,25 25 15,-26 25-15,26 25-16,0 24 15,-1 25-15,-49-24 16,25-26-16,-25 1 16,25-25-16,-25 0 15,0-50 63,0-50-78,25 1 16,-1-25-16,1 49 16,0 1-16,0 49 46,0 0-30,24 0 0,-49 24-16,0 26 15,0-25-15,0 24 16,0 1-16,0-25 16,0 0-1,0-1-15</inkml:trace>
  <inkml:trace contextRef="#ctx0" brushRef="#br0" timeOffset="6498.11">25053 11609 0,'0'24'63,"0"1"-48,0 50-15,0-26 16,0 1-16,0-25 16,0 24-16,0 1 15,0-25-15,0-1 16,0 1-1,25-25 32,-1 0-47</inkml:trace>
  <inkml:trace contextRef="#ctx0" brushRef="#br0" timeOffset="7162.48">25425 11733 0,'0'24'31,"0"1"-15,0 25-16,0 24 16,0-49-16,0 49 15,0-24-15,0-25 16,0 0-1,-25-25 1,25-25 15,25-99-31,-25 25 16,49-25-16,-24 0 16,50-25-16,-75 74 15,24 75 1,-24-24-16,0-1 15,50 25 1,-50 49-16,25 26 16,24-1-16,1 50 15,-50-49-15,50 24 16,-26-50-16,-24 26 16,25-26-16,-25-24 15,0 25 1</inkml:trace>
  <inkml:trace contextRef="#ctx0" brushRef="#br0" timeOffset="7634.64">24978 11237 0</inkml:trace>
  <inkml:trace contextRef="#ctx0" brushRef="#br0" timeOffset="8291.65">27136 11137 0,'0'0'0,"-74"0"16,-25 0-16,-1 75 16,26-1-16,-50 50 15,50-49-15,24 24 16,-24 0-16,49-49 16,-25 49-16,1 0 15,49-25 1,0-49-16,0 25 0,0-25 15,0-1-15,0 1 16,0 0-16,0 0 16,24-25-1,1 0-15,0 0 16,0 0 0,0 0-16,24 0 15,1 0-15</inkml:trace>
  <inkml:trace contextRef="#ctx0" brushRef="#br0" timeOffset="9210.44">27186 11857 0,'-25'0'31,"25"24"0,0 51-31,0-50 16,0 24-16,0 1 16,0-25-1,0-1-15,0-73 94,25-75-78,25 49-16,-26-49 15,26 75-15,-25 24 16,-25 0-16,25 25 31,24 25-15,-49 74-16,50 25 15,-25 0-15,-25-49 16,0-26-16,0 1 16,24-50 93,-24-75-93,25 51 30,0 24-30,0 0 15,0 24-31,-1-24 16,-24 25 0,25-25 46</inkml:trace>
  <inkml:trace contextRef="#ctx0" brushRef="#br0" timeOffset="10042.14">27533 11906 0,'25'-49'31,"0"24"-16,0 0-15,-1 25 16,1 0 0,0 0 15,49 25-31,-49 49 31,0-24-31,0-1 16,-25 26-1,25-50 1,-25-1-16,0-48 78,0-26-78</inkml:trace>
  <inkml:trace contextRef="#ctx0" brushRef="#br0" timeOffset="10826.57">27980 11757 0,'0'25'78,"0"25"-78,0-1 16,0-24-16,24 25 16,26-50 46,-25 0-46,0 0-16,24-99 15,-49 49-15,0 0 16,0 1-16,0 24 16,0 0-1,25 0 48,-25 125-32,0 24-15,0 24-16,0 26 15,0-75-15,0 100 16,0-50-16,0-75 16,0 25-16,0-74 15,0 25 1,0-26 31,-25-24-16,1 0-15,-1 0-16,25-24 15,-25-1 1,25-25-16,-25-24 15,25 49-15</inkml:trace>
  <inkml:trace contextRef="#ctx0" brushRef="#br0" timeOffset="11370.46">28550 12179 0,'50'0'93,"49"0"-77,-49 0-16,24 0 16,-49 0-1</inkml:trace>
  <inkml:trace contextRef="#ctx0" brushRef="#br0" timeOffset="11859.07">29493 10889 0,'0'50'16,"0"24"-1,0 25-15,0 26 16,0-26-16,0 74 16,0-49-16,0-49 15,0 24-15,0-25 16,0-24-16,0-25 16,0 0-1</inkml:trace>
  <inkml:trace contextRef="#ctx0" brushRef="#br0" timeOffset="12545.52">29567 11881 0,'25'-24'47,"-25"-1"-31,25 25-16,0-25 16,-1 0-16,-24 0 15,50-24-15,-25 49 16,0-75-16,-1 26 15,-24 74 157,0-1-172,0 51 16,0-1-16,0-49 16,0 25-16,0-26 15,25 1 63</inkml:trace>
  <inkml:trace contextRef="#ctx0" brushRef="#br0" timeOffset="12995.25">29790 11410 0</inkml:trace>
  <inkml:trace contextRef="#ctx0" brushRef="#br0" timeOffset="13707.53">30162 11534 0,'0'0'0,"-74"75"16,49-1 0,0-49-16,25 24 15,-24-24-15,24 0 16,0 0-16,0 0 16,0 24-16,24-24 15,1-25-15,0 0 16,49 25-16,-49-25 31,-25 25-15,0-1 31,-25 1-16,1-25-16</inkml:trace>
  <inkml:trace contextRef="#ctx0" brushRef="#br0" timeOffset="14266.55">30907 11137 0,'0'25'16,"0"0"-16,0 0 15,0 24-15,0 26 16,0-50-16,0 49 15,0 0-15,0 1 16,0-1-16,0 1 16,0-26-16,0-24 15,0 25-15,0-26 16,0 1-16,0 25 16,0-25-16,0 24 15,0-24-15,0 0 31,0 0-31,-25-50 79</inkml:trace>
  <inkml:trace contextRef="#ctx0" brushRef="#br0" timeOffset="14810.74">30783 11559 0,'0'0'0,"24"0"0,26 0 15,0 0-15,24 0 16,-49 0 0,0 0-16,-1 0 15,26 0-15,-25 0 63,24 0-32,-24 0 0</inkml:trace>
  <inkml:trace contextRef="#ctx0" brushRef="#br0" timeOffset="15604.2">31204 10765 0,'25'25'31,"25"25"-31,-25-26 16,24 1-16,1 0 15,-25 25-15,49-1 16,-49 26-16,24-26 16,-49 1-16,25-25 15,25 74-15,-50-49 16,25-1-16,-25-24 16,0 25-16,24-1 15,-24-24-15,0 25 16,0-1-16,0 26 15,0-51-15,0 26 16,0 0 0,0-26-16,0 1 15,0 0-15,-24-25 16,24 25-16,-25 0 16,0-25 15,25 49-16,-25-24 1</inkml:trace>
  <inkml:trace contextRef="#ctx0" brushRef="#br0" timeOffset="16642.08">31800 10220 0,'0'0'0,"74"0"16,75 24-16,-50 26 15,25 0-15,25 49 16,-50-25 0,-49-24-16,-1 24 15,26 1-15,-26-1 16,-24 50-16,25 0 15,-50-25-15,25 75 16,-1-75-16,-24 25 16,0-49-16,0 24 15,0-25-15,0 1 16,0-1-16,0 0 16,-24 1-16,24-1 15,-50 26-15,0-26 16,50-24-16,-49-1 15,24 26-15,0-51 16,0 1-16,1 0 16,-1 0-16,-50 0 15,1 24-15,24-24 16,1-25-16,24 25 16,0-25-1,-25 0 95</inkml:trace>
  <inkml:trace contextRef="#ctx0" brushRef="#br0" timeOffset="24378.7">18355 13444 0,'0'0'0,"0"-25"31,75 1-16,99 24-15,24 0 16,50 0-16,74 0 16,1 0-16,49 49 15,74 1-15,1 49 16,74-49-16,99 24 16,25 0-16,124 26 15,-99 48-15,99-24 16,-199-49-16,25 24 15,-99-49-15,-124-1 16,100 51-16,-125-100 16,25 49-16,0-49 15,-49 50-15,49-50 16,-25 0-16,75 0 16,-25 0-16,-75 0 15,50 0-15,-49 0 16,49 0-16,-25 0 15,50 0-15,-25 0 16,-25 0-16,0 0 16,-99 0-16,-396 0 172,-200 0-157,-98 0-15,-224 0 16,-421 0-16,-26-199 15,-321 50-15,-75-49 16,-50 0-16,124 148 16,249 50-16,446 0 15,421 0-15,50 0 16,174 0-16,74 0 16,-24 0 93,-1 0-93,0 0-16,-49 0 15,0 0-15,0 0 16,-100 0-16,-49 0 15,50 0-15,-50 0 16,-124 0-16,49 0 16,-74 0-16,100 0 15,24 0-15,74 0 16,75 0-16,75 0 16,24 0-16,199 0 93,148 0-93,273 0 16,224 0-16,396 0 16,-24 0-16,297 0 15,-74 0-15,-347 0 16,-199 0-1,-322 0-15,-174 0 16,-75 0-16,-73 0 16,-51-74-16,-49 24 15,-25 25-15,26-49 16,-26 49-16,99 0 16,-24-24-16,74 49 15,0-25-15,25 25 16,-50 0-16,75-25 15,-100 0-15,50-24 16,-74 24-16,-1 0 16,-49 0-16,-49 25 15,24-49-15,-74 49 32</inkml:trace>
  <inkml:trace contextRef="#ctx0" brushRef="#br0" timeOffset="28050.98">27285 12898 0,'25'0'62,"74"0"-62,50 0 16,25 0-1,98 0-15,-23 0 16,23 0-16,1 0 16,-25 0-16,0 0 15,-99 0-15,99 0 16,-25 0-16,50 0 15,-124 0-15,99 0 16,-25 0-16,-49 0 16,49 0-16,-99 0 15,50 0-15,-75 0 16,25-24-16,-49-1 16,-26 0-16,50-49 15,-74 24 1,0 0-16,0-24 15,24 24-15,1-49 16,-25 25-16,49-25 16,-49 49-16,25-49 15,-1-1-15,-49 51 16,25-26-16,-25 1 16,0-25-16,0 74 15,0-49-15,0 24 16,0 0-1,0-24-15,0 49 16,0-24-16,0 24 16,0-25-16,0 25 15,0-24-15,0-1 16,0 0 0,0 26-16,0-1 15,0-50-15,-49 51 16,-1-26-16,25 25 15,0 0-15,0-24 16,-99 24-16,75-49 16,-26 24-16,-24 0 15,25-24-15,-50 24 16,-25-49-16,-25 0 16,25 49-16,1-24 15,-26 24-15,0 1 16,50 24-16,-49 0 15,-1 25-15,25-25 16,0 25-16,-24 0 16,-1 0-16,50 0 15,-49 0-15,-1 75 16,25-50 0,-49 24-16,98 1 15,1-50-15,25 25 16,-1 24-16,26-24 15,-1-25-15,1 0 16,24 25-16,-25 0 16,1-1-16,24 1 15,-50 25-15,26-25 16,-51 24-16,-24 26 16,0 24-16,25-50 15,-25 51-15,0-1 16,99-74-16,-24 24 15,-1 1-15,25-25 16,25-1-16,-24 26 16,24-25-16,-25 25 15,25-1-15,0 26 16,0-51-16,0 26 16,0 24-1,-25-49-15,-25 99 16,50-49-1,-25-26-15,25 1 0,-24-1 16,24 26 0,0-1-16,0-24 15,0 24-15,0-24 16,0 0-16,0-1 16,0 1-16,0 24 15,74 50-15,-24-49 16,-25-1-1,-1-49-15,1 24 16,50 1-16,-51 0 16,26-26-16,0 1 15,49 25-15,0-25 16,25-1-16,0-24 16,25 25-16,-25-25 15,50 0-15,-75 0 16,-50 0-16,1 0 15,-25 0-15,24 0 16,-24 0 0,25 0 31</inkml:trace>
  <inkml:trace contextRef="#ctx0" brushRef="#br0" timeOffset="161146.44">13667 4465 0,'0'49'93,"0"-24"-77,0 25 0,0-25-16,0-1 15,0 26-15,0-25 0,0 0 16,0-1-1,0 1 32</inkml:trace>
  <inkml:trace contextRef="#ctx0" brushRef="#br0" timeOffset="162865.87">15032 4663 0,'-25'0'47,"198"50"-16,26-25-15,-1-1-16,1 1 16,-50 25-16,-50-50 15,-50 0-15</inkml:trace>
  <inkml:trace contextRef="#ctx0" brushRef="#br0" timeOffset="163337.34">17041 4415 0,'0'0'0,"0"75"16,-25-51-1,25 51-15,0-1 16,-50 75-16,50-74 16,0-1-16,0-24 15,-24 24-15,24-24 32</inkml:trace>
  <inkml:trace contextRef="#ctx0" brushRef="#br0" timeOffset="164323.03">17711 4762 0,'-25'25'63,"25"0"-63,0 25 15,0-25-15,0 24 16,0-24-16,0 25 16,0-26-16,0 1 15,0 25-15,0-1 16,25-49 0,24 50-16,1-50 15,-1 0 1,-24 0-1,25 0-15,-25-25 16,-1 25-16,-24-49 16,0-1-16,0 0 15,0 1 1,0 24-16,0 0 31,0 0-31,0 1 0,-24-1 16,24 0-16,0 0 15,-25-25 1,0 26-16,25-1 16,-25-25-16,25 25 15,-25-24-15,1 49 110,-1 0-110,0 25 15,25 24 17,0-24 14,-25 0-30,25 0 0,-25-1-1,1 26 17</inkml:trace>
  <inkml:trace contextRef="#ctx0" brushRef="#br0" timeOffset="165827.44">13593 5432 0,'-25'25'31,"25"49"-15,0-24-1,0-25-15,0 24 16,0 1 0,0 0-16,0-26 15,0 51-15,0-50 16,-25 24-16,25-24 16,0 0-1,0 0 1,0 0-16,0-1 15,0 1 79,50-25-63,-50-74-31</inkml:trace>
  <inkml:trace contextRef="#ctx0" brushRef="#br0" timeOffset="166697.41">13568 5556 0,'50'-25'47,"123"25"-31,1 0-16,49 0 15,50 0-15,-25 0 16,25 0-16,25 0 16,-25 0-16,-25 0 15,-50 0-15,-24 0 16,49 0-16,-74 0 15,49 0-15,-24 0 16,24 0-16,1 0 16,-1 0-16,-49 0 15,25 0-15,-26 0 16,-123 0-16,25 0 16,-25 0-16,-1 0 31,1 0-31,0 0 15,25 0-15,49 0 16,50 0 0,-25 0-16,-25 0 15,0 0-15,-24 0 16,-1 0-16,0 0 16,-24 0-16,0 0 15</inkml:trace>
  <inkml:trace contextRef="#ctx0" brushRef="#br0" timeOffset="168106.51">13593 6102 0,'50'0'63,"148"0"-63,25 0 15,75 0-15,49 0 16,-24 25-16,-26 0 16,-24-1-16,0 26 15,-75 0-15,-24-50 16,49 49-16,-24-49 15,-1 0-15,50 0 16,0 0-16,25 0 16,-50 0-16,1 0 15,-26 0-15,0 0 16,-49 0-16,-49 0 16,24 0-16,0 0 15,24 0-15,-98 0 16,49 0-1,-24 0-15,-51 0 16,1 0 15,0 0-15,0 0 0,0 0-16</inkml:trace>
  <inkml:trace contextRef="#ctx0" brushRef="#br0" timeOffset="168793.33">19224 5631 0,'-25'0'31,"25"24"-15,0 1-16,0 50 15,0-1 1,0-24-16,0 24 16,0 1-16,0-1 15,0-49-15,0 49 16,0-49-16,0 25 16,0-26-16,0 51 15,0-26-15,0-24 16,0 0-16,0 25 15</inkml:trace>
  <inkml:trace contextRef="#ctx0" brushRef="#br0" timeOffset="169777.74">14412 5631 0,'24'24'46,"-24"26"-30,0 24-16,0-49 16,0 25-16,-24 0 15,24-1-15,-25 1 16,25-1 0,0-24-16</inkml:trace>
  <inkml:trace contextRef="#ctx0" brushRef="#br0" timeOffset="170562.16">14114 5705 0,'-25'0'31,"25"25"-16,0 0 1,0-1-16,0 1 16,0 25-16,0-25 15,0 0-15,0-1 16,0 1-16</inkml:trace>
  <inkml:trace contextRef="#ctx0" brushRef="#br0" timeOffset="171442.3">14908 5854 0,'0'-25'16,"49"25"15,-24 0 0,0 0 16,-25 50-16,0-25-31,0-1 32,0 1-32,99-25 78,99 50-78,51-50 15,-1 25-15,-50-1 16,-74-24-16</inkml:trace>
  <inkml:trace contextRef="#ctx0" brushRef="#br0" timeOffset="171809.45">16346 5879 0</inkml:trace>
  <inkml:trace contextRef="#ctx0" brushRef="#br0" timeOffset="173705.3">16222 5655 0,'-25'0'62,"1"0"-46,24 25-16,0 0 15,0 0-15,0 0 16,0 24 0,0-24-16,0 25 15,24 24-15,-24-49 16,0 49-16,0-49 16,25 25-16,-25-1 15,0 1-15,0-25 16,0 0-16,0 24 15,25-49 1</inkml:trace>
  <inkml:trace contextRef="#ctx0" brushRef="#br0" timeOffset="174970.31">16644 5755 0,'25'0'16,"0"0"15,-1 0-15,-24 24 46,0 26-30,0 0-17,-24-50-15,-1 49 16,0-49-16,0 0 31,50 25 125,-25 0-140,25-25-16,0 0 16,-25 25-1,24 0 1,-24-1-16,0 1 16,0 0-1,0 0 1,0 0-1,0-1-15,-49 1 16,24-25 0,0 0-1,0 0 1,1 0 15,-26 0-15,0-74 15</inkml:trace>
  <inkml:trace contextRef="#ctx0" brushRef="#br0" timeOffset="175794.59">17115 5556 0,'0'50'78,"0"-1"-62,0 26-16,0 24 15,0-24-15,0-1 16,0 0-16,0 1 16,0-26-16,0-24 15,0 25-15,0-25 16,25-1 93,0-24-31</inkml:trace>
  <inkml:trace contextRef="#ctx0" brushRef="#br0" timeOffset="177065.56">17462 5755 0,'0'24'62,"0"1"-46,0 25-16,0-25 15,0 0-15,0-1 16,0 1-16</inkml:trace>
  <inkml:trace contextRef="#ctx0" brushRef="#br0" timeOffset="177633.94">17512 5631 0,'25'0'47,"-25"74"-32,0-24-15,0-1 16,0 51-16,0-26 16,0 25-16,0 0 15,0 1-15,0-26 16,0 0 0,0 26-16,0-26 0,0-49 15,0 0 32,25-25-31,0 0-16,-25-50 15,0 25 1,0-24-16</inkml:trace>
  <inkml:trace contextRef="#ctx0" brushRef="#br0" timeOffset="178346.08">17835 5829 0,'24'0'78,"1"0"-62,25 0-16,-25 0 16,-1 0-16,1 50 15,-25-25-15,25 24 16,-25 1-16,0-1 16,0 1-16,0 0 15,0-1-15,0 1 16,0-1-16,-25-24 31,25 0 47,75-75-78,-1 26 16,25-26-16,-24 0 15,-51 26-15,26-1 16,-25-25-16</inkml:trace>
  <inkml:trace contextRef="#ctx0" brushRef="#br0" timeOffset="178873.8">18430 5482 0,'25'74'47,"-1"1"-32,-24 73-15,0-48 16,0-1-16,0 0 15,0 0-15,0-24 16,0-26-16,0 1 16,0-25-16,0 0 15,0-1 1</inkml:trace>
  <inkml:trace contextRef="#ctx0" brushRef="#br0" timeOffset="179537.66">18678 5978 0,'25'-25'62,"24"25"-46,-24 0-16,25 0 16,-25 0-16,-1 0 109,-24 25-93,0 25-16,0 49 15,0-25-15,0 1 16,0-26-16,0-24 15</inkml:trace>
  <inkml:trace contextRef="#ctx0" brushRef="#br0" timeOffset="179929.37">18728 6127 0,'24'0'63,"1"0"-48,25 0 1,-25 0 62,24 0-47,-24 0-15</inkml:trace>
  <inkml:trace contextRef="#ctx0" brushRef="#br0" timeOffset="-163527.65">26293 13320 0,'25'-25'110,"49"1"-110,125 24 15,148 0-15,124 0 16,199 0-16,74 0 15,-74 0-15,-1 0 16,26 0-16,-224 0 16,-148 0-16,-100 0 15,-49 0 1,-100 0-16,-49 0 16,0 0-16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28T04:11:03.5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24160 12650 0,'0'-24'47,"0"-1"-31,0 0-1,-25-25-15,0 26 16,0-51-16,1 26 16,-1-26-16,0 1 15,0-26-15,25 76 16,-25-76-16,25 26 15,0 0-15,0-1 16,0-24-16,0 49 16,0-24-1,0 0-15,0-1 16,0-24-16,0 74 16,0-74-16,0 74 15,25-25-15,-25-24 16,50 24-16,-25-24 15,-1 24-15,26 1 16,24-50-16,1-1 16,49 51-16,99-100 15,-99 50-15,50 0 16,-1-1-16,1 26 16,-25-25-16,24-1 15,-49 51-15,0-26 16,-24 51-16,-26-26 15,25 25-15,-49 0 16,24 25-16,-24-49 16,-25 24-16,0 25 15,-1 0-15,26 0 16,0 0-16,24 0 16,25 0-1,-24 0-15,-1 0 16,-24 25-16,-1 0 15,50 24-15,-49 1 16,0-1 0,-1 1-16,-24 0 15,0-26-15,0 26 16,24 24-16,-24-49 16,0 50-16,0-26 15,24 1-15,-24 49 16,0-74-16,25 99 15,-26-50-15,-24 1 16,25-1-16,0 25 16,0-49-16,-25 24 15,0 26-15,0-76 16,0 51-16,0-1 16,0 1-1,0-50-15,-50 74 16,25-50-16,-49 1 15,24 24-15,1-24 16,-75 24-16,49-49 16,-49 50-16,-25-1 15,50-24-15,-25-1 16,-74 26 0,49-51-16,50 1 15,-25 0-15,25 0 16,49 0-16,0-1 15,-74 1-15,99-25 16,25 25-16,-49 0 16,-50-25-16,24 50 15,-24-26-15,-25 1 16,0 0-16,0 25 16,-50-26-16,1 1 15,73-25-15,-24 0 16,-49 50-16,-1-1 15,75-24-15,-25 25 16,99-25-16,0-25 16,0 0-16,1 0 297</inkml:trace>
  <inkml:trace contextRef="#ctx0" brushRef="#br0" timeOffset="31758.53">23143 12105 0,'0'-25'78,"0"-50"-47,-25 75-31,0-24 16,0-1-1,-24 0-15,24 25 16,-74-50-16,49 26 16,25 24-1,-49-25-15,-1 25 16,26 0-16,-26-50 15,1 50-15,-25 0 16,74 0-16,-49 0 16,49 0-16,-25-25 15,25 25 1,1 0 0,-1 0-16,-25 0 31,1 0-16,-1 0-15,0 25 0,1-25 16,-50 0-16,24 25 16,25-25-16,-98 50 15,73-26-15,-24 1 16,25 0-16,24 0 16,-24 24-1,-1-49-15,1 75 16,49-50-16,-49 24 15,49-49-15,-25 25 16,1 25-16,-1-25 16,50-1-16,-25 1 15,0 25 1,0-50-16,25 25 16,0 24-1,0-24-15,0 25 16,0-1-1,0 1 1,0-1-16,0 26 16,25-26-1,0-24-15,-25 25 16,50-25-16,-25 24 16,49 26-16,-49-51 15,24 26-15,1 0 16,0-1-16,-26-24 15,51 50-15,-26-26 16,1-24 0,-25 0-16,0-25 15,-1 25 1,51-1 0,-50 1-16,-1 0 15,26-25-15,49 25 16,-49 0-16,49-1 15,-49 1-15,49-25 16,-25 50-16,26-25 16,-26-1-16,0-24 15,1 0-15,-1 25 16,1-25-16,-51 0 16,51 0-16,-75 25 15,74-25-15,-24 0 16,-1 0-16,26 0 15,-50 0-15,24 0 16,-24-25-16,25 25 16,-1-25-1,-24-24 1,25 49-16,-25-50 16,24 25-16,1 1 15,-1-26 1,-24 25-16,0 0 15,0-24-15,-25-1 16,0 1-16,0-26 16,0 1-16,0-1 15,0-24-15,0 0 16,0 0-16,0-1 16,0 1-16,25-25 15,24 50-15,-49 24 16,0-24-16,0 49 15,0 0 64,0 0-79,0 0 15,0-24 1,0 24-16,-25 25 15,25-25-15,-49 25 16,49-25-16,-25 1 16,0 24-1,0 0 1,1 0 0,-76 0-16,26 0 15,0 0-15,24 0 16,-24 0-16,24 0 15,-25-25-15,51 25 16,-76-50-16,51 50 16,-1 0-16,25 0 15,-24 0-15,-1 0 16,1 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28T04:15:50.1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10889 4887 0,'50'24'125,"-1"1"-125,-24 0 16,0 25 0,0-50-1,-25 24-15,25 1 16,-25 0 0,0 0-16,49-25 140,1-25-124,24 25-16,-24-50 15,49 1-15,-24 49 16,-26-50-16,50 25 16,-24 25-16,-1-24 15,-49-26-15,74 25 16,-24 0-16,49-49 16,0 24-16,-25 1 15,25 24-15,25-50 16,-75 51-16,25-26 15,50 0-15,-99 26 16,-1 24-16,51-25 16,-26 25-16,1-50 15,-26 50-15,1-25 16,-25 25-16,24-24 16,-24 24-16,0-25 15,0 25-15,-1-25 172,1 25-156</inkml:trace>
  <inkml:trace contextRef="#ctx0" brushRef="#br0" timeOffset="12031.51">2828 5011 0,'0'-25'281,"25"50"-203,-1-25-47,1 0 141,0 24-156,-25 1 78,25-25-79,0 0-15,24-49 16,-24 24-1,-25 0-15,25 0 16,0-24-16,24-1 16,1 0-1,-25 1-15,-1 49 16</inkml:trace>
  <inkml:trace contextRef="#ctx0" brushRef="#br0" timeOffset="14135.92">4217 4961 0,'0'50'109,"0"-26"-78,0 1 125,25-50-156,-1 1 16,51-51-16,-75 50 16,49-49-16,-24 24 31,-25 25-15</inkml:trace>
  <inkml:trace contextRef="#ctx0" brushRef="#br0" timeOffset="16031.71">9401 4862 0,'0'25'63,"0"-1"-48,0 1 1,0 0 0,0 0 15,25-25 16,0 0-32,-1 0-15,-24-25 16,25 0 0,0 0-16,0-24 15,0 24 1,-25 0-16,24 0 16,1 25-16,-25-25 15,25 1 1,-25-1-16,25 25 15</inkml:trace>
  <inkml:trace contextRef="#ctx0" brushRef="#br0" timeOffset="17695.95">10740 4713 0,'25'0'234,"0"0"-202,0 0-1,0 0-16,-1 0-15,1 0 16,0 0 0,0 0-16,49 0 15,-49-25-15,0 25 16,24-25-16,-24-24 31,25 49 141,-50-25-141</inkml:trace>
  <inkml:trace contextRef="#ctx0" brushRef="#br0" timeOffset="52335.92">12402 6176 0,'25'0'47,"74"0"-47,50 0 16,0 25-16,173 0 15,1-25 1,74 0-16,0 0 15,99 0-15,-25 0 16,-74 0-16,-25 0 16,-74 0-16,-50 0 15,25 0-15,24 0 16,-24 0-16,-25 0 16,75 0-16,24 0 15,-49 0-15,24 0 16,-24 0-16,-75 0 15,-25 0-15,1 0 16,-26 0-16,-49 0 16,50 0-16,-50 0 15,25 0-15,49 0 16,-24 0-16,49 0 16,0-25-16,50 25 15,25 0-15,49 0 16,25 0-16,25 0 15,-74 0-15,-26 0 16,-148 0 0,-25 0-16,-74 0 15,-1 0-15,-24-25 32,0 25-17,0 0-15,0 0 16,-1 0-16,1 0 15</inkml:trace>
  <inkml:trace contextRef="#ctx0" brushRef="#br0" timeOffset="53320.35">23316 5705 0,'25'0'16,"50"0"-1,49 0-15,24 74 16,26-49-16,-25 75 16,-50-51-16,50 26 15,-75-75-15,1 24 16,-50 26-16,-1-50 16,-24 25 62,0 0 62,0-1-140,0 51 16,-74 24-16,-25 0 16,24-24-16,-49 49 15,25-25-15,0-25 16,74-24-16,-25 0 15,-24-1 1,74 1-16,-25-50 16,0 49-1</inkml:trace>
  <inkml:trace contextRef="#ctx0" brushRef="#br0" timeOffset="58432.71">4713 7045 0,'49'0'0,"-24"0"16,25 0-1,49 0-15,75 0 0,-1 0 16,-49 0-16,25 0 16,-25 0-1,50 0-15,-75 0 16,25 24-16,50-24 15,99 75-15,-50-75 16,50 0-16,0 0 16,24 25-16,50-25 15,-74 0-15,-49 0 16,-76 0-16,-24 0 16,-24 0-16,-26 0 15,-49 0-15,-174 0 203,-74 0-187,-25 0-16,-75 0 16,-24 0-16,-25 0 15,0 0-15,99 0 16,-74 0-16,49 0 15,149 0-15,-24 0 16,49 0-16,49 0 16,1 0-16,24 0 15,25 0-15,-49 0 16,-25 0-16,24 0 16,-24 0-16,-50 0 15,-49-25-15,49 25 16,-99 0-16,99 0 15,-24 0-15,123 0 16,0 0-16,26 0 16,-26 0 15,25 0-15,0 0-16,0 0 15,1 0 1,98 0 62,149 0-78,75 0 16,99 0-16,149 0 15,74 0-15,49 0 16,-48 0-16,123 0 15,-223 0-15,-174 0 16,-149 0-16,-49 0 16,-99 0-16,24-25 15,-49 0 1,0 25-16,24-25 16,-49 1-16,50 24 15,-25 0 126,24 0-126,-24 0 1,50 0-16,-51 0 16,26 0-16,-25 0 15,0 0 63,-1 0-62</inkml:trace>
  <inkml:trace contextRef="#ctx0" brushRef="#br0" timeOffset="91488.69">25499 5283 0,'-25'0'47,"1"25"-31,24 74-1,-25 1-15,25-1 16,-25 25-16,-25 74 15,26-24-15,-26 24 16,-24 50-16,24-74 16,0 25-16,26-51 15,-26-48-15,50-26 16,0-49-16</inkml:trace>
  <inkml:trace contextRef="#ctx0" brushRef="#br0" timeOffset="92263.65">25623 6598 0,'0'0'0,"-25"0"15,-24 25-15,-26 24 31,51-24-31,-1 0 16,25 25-16,-25-1 16,25-24-16,0 0 15,0 25-15,0-26 16,0 1-16,0 25 16,0-25-1,25 24-15,24-49 16,26 0-16,-50 0 15,49 0-15,-49 0 16,49-25-16,-49 1 16,0-26-1,-25 0 1,0 26-16,0-26 16,0 25-1,0-25 1,0 26-16,0-1 15,-25 25 1,25-25-16,-25 25 31,0 0 1,1 0-17,-1 0 1</inkml:trace>
  <inkml:trace contextRef="#ctx0" brushRef="#br0" timeOffset="93608.74">26863 6722 0,'0'-25'16,"0"-49"-1,-49 49-15,-1-25 16,1 1-16,-75-1 16,24 25-16,1 1 15,-74-1-15,73 25 16,-24 0-16,25 0 15,25 0-15,-26 0 16,76 25-16,-26 24 16,25 1-16,25 24 15,0-24-15,0-1 16,0 1-16,25 49 16,99-24-16,25-1 15,25-24-15,-1-1 16,75 26-16,-49-75 15,-1 0 1,-74 0-16,-25 0 16,-24 0-16,-26-25 15,1-25-15,-50 26 16,25-26-16,-25 25 16,0-24-1,0-1-15,0 25 16,0 0-1,0 0-15,0 1 16,0-1 0,-50 0-16,50 0 15,-25 0-15,1 1 16,-1 24 0,0 0 93,0 0-93,0 0-16,-24 49 15,49-24-15,0 25 16,0 24-16,-25 25 15,0-24-15,25-26 16,-50 26-16,50-26 16,0 26-16,0-26 15,-24 1 1,24-25-16,-25-25 16,25 49-1,-50-24 1,25 25-16,-24 24 15,-1-24 1,1-25 0,-26-1-16,26 1 15,-26 25-15,1-25 16,-1-25-16,26 49 16,-1-24-16,25-25 15,1 0 1,-1 0-1,0-25 1,25-24 0,-25-1-16,-24-24 15,49-1-15,0 50 16,-25-24-16,25 24 16</inkml:trace>
  <inkml:trace contextRef="#ctx0" brushRef="#br0" timeOffset="94559.77">27583 7317 0,'25'0'31,"-25"50"0,0 0-15,0 24-16,24 0 16,-24-24-16,0 0 15,0-26-15,0 26 16,0-25-1,50-100 110,-25 26-125,49-75 16,-49 49-16,0-24 16,49 50-16,-49-1 15,0 50 17,0 0-17,-1 25 1,-24 49-16,0 1 15,0-1-15,0-24 16,0 24-16,0-49 16,0 24-16,0-24 15,0 25-15,0-25 16,0 24 0,25 1-1,0-50 1,0 0 31,0 0-47,24-25 15,26-25-15,-50 1 16,-1 49-16,26-75 16,-50 51-16,25 24 15</inkml:trace>
  <inkml:trace contextRef="#ctx0" brushRef="#br0" timeOffset="116536.07">3200 5011 0,'-25'-25'172,"0"25"-156,0 0-16,-24 0 109,49 49-93,-50 1-1,25 0-15,-24-26 16,49 1-16,-50 0 0,1 25 16,-1-26-1,0 1-15,26 0 16,-1 0 0,-25-25-16,-24 49 15,49-49-15,0 0 16,25 25-16,-25-25 15,0 25 1,25 0 15,0 0-15,0-1 0,0 1-16,0 0 15,0 25-15,0-26 16,0 1-1,0 25-15,0-25 16,0-1-16,50 26 16,0-50-1,-1 50-15,-24-50 16,0 0 0,25 0-1,-26 25-15,1-25 0,0 0 16,0 0-16,0 0 15,24 0 1,-24 0-16,0 0 16,24 0-16,-24 0 15,0 0 1,0 0-16,0 0 16,-1-25-1,1 25-15,-25-25 16,25 0-16,0-25 15,0 26 1,-25-1-16,0 0 16,0-25-16,24 26 15,-24-26-15,0 0 16,0 1-16,50-1 16,-50 1-16,0 24 15,0-25-15,0 25 16,0 1-1,0-1-15,0 0 32,0-25-17,-25 50 1,25-24 15,-25-1 0,1 0 16,-1 0 0,0 25-31,0-25-1,0 1 17</inkml:trace>
  <inkml:trace contextRef="#ctx0" brushRef="#br0" timeOffset="124944.63">3944 12328 0,'0'-25'16,"0"0"0,0 1-16,-25-1 15,0 0-15,1 25 16,-1-25-16,-25 25 15,1-25-15,-1 25 16,-25 0-16,26 0 16,-50 0-1,24 0-15,-24 0 16,25 0-16,-1 0 16,26 0-16,-1 0 15,25 0-15,-49 0 16,24 25-1,25-25-15,-24 0 16,24 0 0,0 0-16,-24 25 15,24-25-15,-50 0 16,50 0-16,-49 50 16,49-50-16,-24 24 15,24-24 1,0 50-1,0-50-15,25 25 16,-25 0-16,-24 24 16,24-24-1,0 0-15,0 0 16,1-1-16,-1-24 16,25 25-16,-25 0 15,25 25 1,0-26-1,0 26 1,0-25 0,0 24-16,0-24 15,0 25 1,0-1-16,0 1 16,0-25-16,0 24 15,0-24-15,0 0 16,0 0-1,25-25-15,0 0 32,-1 25-17,26-25 1,-25 0 0,49 24-16,-49 1 31,0-25 0,49 25-31,-24 0 0,24-25 16,-24 0-16,0 50 15,49-26 1,0-24-16,-25 25 16,-49-25-16,25 50 15,-1-50-15,1 0 16,-25 0-16,49 0 15,-49 0-15,0 0 16,0 0-16,-1 0 16,26-25-16,0 0 15,-1-24-15,-24 24 16,0 0-16,0 0 16,-1 0-16,26-24 15,-25 49 16,25-25-15,-1 25-16,50-75 16,-49 51-16,49-1 15,-49-25-15,24 25 16,-49 25-16,0-24 16,0-1-16,-25 0 15,24 25-15,-24-25 16,50-24-16,-25 24 15,-25 0 1,0 0 0,0-24-1,0-1 1,0 25 0,0 0-16,0 1 15,0-1-15,0 0 16,0-25-16,0 26 15,0-26 1,0 25-16,-25 25 16,25-49-16,-25 24 15,0 0 1,1 25 0,24-25-1,-25 0-15,-25 25 16,25-25-1,-49-24-15,0 49 16,-26-25-16,-24 0 16,25 25-16,0-49 15,74 49-15,-25 0 16,26 0-16,-1 0 16,0 0-1</inkml:trace>
  <inkml:trace contextRef="#ctx0" brushRef="#br0" timeOffset="132968.29">10716 12055 0,'0'50'109,"0"-26"-109,0 1 16,24 25-16,1-50 15,-25 50-15,25-50 32,-25 24-1,25-24-15,0 0-1,49 0 1,-49 0-16,24 0 15,1 0-15,0-24 16,24-1-16,-24-25 16,-1 0-16,26 1 15,-26-1-15,1 1 16,0 24 0,-26 25 15,-24-25-16,25 0-15,25 0 63,-25 25-47,-1-24 15,1-1-16,0 0 110</inkml:trace>
  <inkml:trace contextRef="#ctx0" brushRef="#br0" timeOffset="152648.07">22895 8111 0,'0'50'78,"0"24"-78,0-24 16,0 74-16,-50-25 15,50-25 1,-49 1-16,24-1 15,-25 1-15,0-1 16,26-24-16,-1-26 16,0 1-16,0 0 78,100-25 0,74-50-62,-25 1-16,-25 49 15,-74-25 1,-1 25-16,-24-25 187</inkml:trace>
  <inkml:trace contextRef="#ctx0" brushRef="#br0" timeOffset="153151.72">22969 8508 0,'0'25'109,"0"24"-109,0-24 16,0 25-16,0-1 15,0 26-15,0-26 16,0 51-16,0-51 15,0 100-15,0-74 16,0-1-16,0-24 16,0-1-16,0-24 15,0-50 110,0-49-109</inkml:trace>
  <inkml:trace contextRef="#ctx0" brushRef="#br0" timeOffset="154160.01">23564 8657 0,'0'0'0,"0"25"16,0 74-16,0-25 15,0 25-15,0-24 16,0-1-16,0 26 0,0-26 15,0-24-15,0-26 16,0 1-16,0 0 16,0-75 62,0 1-78,0-1 15,0 25-15,0 1 16,0-26-16,0 0 16,25 1-16,0 24 15,0 0-15,0 0 16,24 0-16,-24 25 31,0 0-15,0 0 15,-1 0-15,1 0-1,-25 50 1,25 25-16,-25-26 16,0-24-1,0 0-15,0 0 16,0-1-16,25-24 47,0 0-32,0 0-15,-25-49 16,24-1-16,26-24 16,-50-50-16,25 74 15,0 0-15,24-24 16,-24 74-16,-25-25 15,25 25 1,0 0 0,-1 0-1,26 25-15,-50 49 16,50 1-16,-1-1 16,-24 26-16,-25-1 15,25 0-15,-25-49 16,25-26-16,-25 1 15,24 0 1</inkml:trace>
  <inkml:trace contextRef="#ctx0" brushRef="#br0" timeOffset="154866.37">24631 9079 0,'0'24'47,"0"26"-32,0 0 1,0-1-16,25 1 31,24-50-15,1 0-16,-25 0 16,49 0-16,-49 0 15,25 0-15,-25 0 16,-25-25-16,24-25 15,-24 26 1,0-1 0,0 0-16,0 0 15,-24-24 1,24 24 0,-25 25-16,-50-50 15,26 50 1,24 0-16,-25 0 15,25 0-15,-24 0 16,24 0-16,0 0 16,0 0-16,-24 0 15,-1 0 17,1 25-17,49 0 1</inkml:trace>
  <inkml:trace contextRef="#ctx0" brushRef="#br0" timeOffset="155823.87">25400 8930 0,'0'0'0,"-25"24"31,-49 1-31,49 25 16,-25 0-16,50-26 15,-49 26-15,24 0 16,25-1-16,-25-24 16,25 25-1,0-26 1,25-24 31,25 0-32,-1-99-15,1 50 16,-25-26-16,-25-24 16,24 24-1,-24 26-15,0-26 0,0 26 16,0-1-16,0 1 15,0 24-15,0-25 16,0 1 0,-24-1-16,-1 0 15,25 125 142,25 49-157,49 25 15,-49-1-15,0 1 16,49 0-16,-49-50 15,0-24-15,24 49 16,-24-99 15,0-25 1,0 0-17,-25-25 1</inkml:trace>
  <inkml:trace contextRef="#ctx0" brushRef="#br0" timeOffset="156503.62">26045 9103 0,'0'25'47,"0"25"-31,25-1 0,0 1 15,-1-25-16,26-25-15,-25 0 16,0 25-16,24-1 16,-49 1-1,25-25 1,0 50-16,0-50 16,-25 25-1,0-1-15,0 1 16,0 25-16,0-1 15,0 1 1,0-25-16,-50 0 16,25-25-16,-24 49 15,-1-49 1,0 0 15,26 0-15,-26 0-1,25 0 17,0 0-32</inkml:trace>
  <inkml:trace contextRef="#ctx0" brushRef="#br0" timeOffset="157080.73">25971 9178 0,'24'-25'16,"1"25"0,25 0-16,-1 0 15,1-25-15,0 0 16,24 1-16,50-26 15,-74 25 1,-26 0 0,1 25-16,0 0 15,0 0-15,0 0 16,-25-25-16,24 1 16,1-1-1,0 25-15,0-50 16,0 25-1,-1 25 1,-24-24-16,0-1 16,0 0-16,0 0 15,0 0 32,0 1-47</inkml:trace>
  <inkml:trace contextRef="#ctx0" brushRef="#br0" timeOffset="160248.4">5060 8558 0,'0'0'0,"-25"0"15,1 0 17,-26 0-17,25 0 17,0 24-17,25 1 1,-24-25-1,-1 0-15,25 25 16,-50 0 0,25-25-16,25 25 15,-25-25 1,25 49 0,0-24-16,-24-25 15,24 50-15,0-26 16,0 26-1,0-25 1,0 24 15,0-24-15,0 0-16,0 0 16,24-25-16,26 25 15,0-25-15,-25 25 16,49-25-16,0 0 15,-24 49-15,0-49 16,-1 0-16,1 0 16,-25 0-16,24 0 15,-24 0-15,25 0 16,-26 0-16,26 0 16,-25 0-1,0 0-15,-1 0 16,1 0-16,0 0 15,0 0-15,-25-25 16,25 1-16,-25-1 16,0-25-1,0 0-15,0 26 16,0-1-16,0-25 16,0 25-16,0 1 15,0-26-15,0 25 31,-25-24-15,-25 24-16,50 0 16,-49 25-1,24 0-15,0-25 16,-25 0-16,1-24 16,-26 24-1,75 0-15,-49 0 16,24 25-16,0 0 15,0-24 1,1 24-16,-26 0 31,25 0-31,-24 0 16,24 0-16,-25 0 16,25 0-16,1 0 15,-1 0-15,0 0 16</inkml:trace>
  <inkml:trace contextRef="#ctx0" brushRef="#br0" timeOffset="177960.34">13543 8359 0,'25'0'110,"25"0"-95,-50 25 1,25 0 0,-25 0-1,24 24 1,-24-24-1,25-25 48,0 0-47,0 0-16,74 0 15,-25 0-15,75-74 16,-99 49-16,74-50 15,-75 51-15,51-76 16,-51 51-16,1-1 16,0-24-16,24-1 15,-24 50-15,-1-49 16,-24 49-16,25-24 16,24 24-16,-49 0 15,24 0-15,26 0 16,-1 25-16,-74-24 15,75-1-15,-51 25 16,26-25 0,-25 0 15</inkml:trace>
  <inkml:trace contextRef="#ctx0" brushRef="#br0" timeOffset="186343.86">17587 9575 0,'0'49'32,"0"-24"-17,0 25-15,0-26 16,24 26-16,1-25 16,0 24-16,0-24 31,24-25 109,26-74-140,-1-25 16,1-1-16,-26 26 16,26-25-16,-26 24 15,26-24-15,-75 74 16,74-49-16,-74 49 16</inkml:trace>
  <inkml:trace contextRef="#ctx0" brushRef="#br0" timeOffset="210569.13">7665 12774 0,'49'-24'62,"75"24"-46,75-25-16,49-25 16,25 25-16,24-24 15,1 49-15,-75 0 16,-24 0-16,-51 0 16,-48 0-1,-26 0-15,-24 0 16,-26 0-1,51 0 1,-1 0-16,1 0 16,49 0-16,-25 0 15,50 0-15,-50-50 16,0 25-16,-24 25 16,-26 0-16,1-24 15,-25 24-15,24 0 16,1-25-1</inkml:trace>
  <inkml:trace contextRef="#ctx0" brushRef="#br0" timeOffset="-214345.19">4812 11137 0,'0'-25'125,"50"25"-109,-25 0-16,-1 0 31,1 0-15,0 0 0,0 0 77,0 0-77,-1-49-16,1 49 16,0 0 140,0 0-125,-25-25-15,25 25 31,-50 25 109,0-25-156,-25 25 15,26-1-15,-1-24 16,25 25 0,-25-25 15,25 25 0,-25 0-15,0 0-1,1-25-15,-1 25 16,0-1 0,0-24-16,0 0 125,25 25 0,25-50-16,74 1-93,-74 24-16,25-25 15,-25 25-15,-25-25 16,24 25 0,1 0-1,0 0 1,0-25 15,0 0 0,-1 25-31,1-25 16,25 25-16,-50-24 0,49-1 16</inkml:trace>
  <inkml:trace contextRef="#ctx0" brushRef="#br0" timeOffset="-211673.39">4366 14362 0,'0'-25'31,"0"0"0,0-24-31,49 49 16,50-25-16,-74 25 0,25-25 16,-25 25-16,-1 0 15,1 0-15,-50 0 110,-24 0-110,-1 0 15,1 25-15,24-25 16,25 25-16,0-1 281,0 51-265,-50-25-16,-24-1 15,74 1-15,-75-1 16,51-24-16,-1 0 16,0 0-16,50-25 296,24 0-264</inkml:trace>
  <inkml:trace contextRef="#ctx0" brushRef="#br0" timeOffset="-202081.38">5085 14064 0,'25'0'31,"0"-25"-15,24 25 109,1 0-125,-1-49 15,-24 49-15,25 0 16,-1 0-16,1-25 16,-100 25 93,26 25-93,-26 0-16,0 24 15,1-24-15,24-25 16,50 0 234,49 0-235,-49 0 173</inkml:trace>
  <inkml:trace contextRef="#ctx0" brushRef="#br0" timeOffset="-194217.25">6052 13915 0,'-24'25'47,"-26"0"-32,25 25 1,0-50-1,50 0 110,50 0-109,-26 0-16,1 0 16,-25 0-16,-25-25 15,-50 25 126,0 0-141,1 0 16,-1 25-16,-24-1 15,24 1-15,50 0 16,-50-25-1</inkml:trace>
  <inkml:trace contextRef="#ctx0" brushRef="#br0" timeOffset="-190208.23">8235 10864 0,'50'-24'93,"-50"-1"-93,74 25 16,-24 0 0,24 0-16,1-25 15,-51 25-15,26 0 16,24-50-16,-24 50 15,0 0-15,-26 0 16,1 0-16,0 0 78</inkml:trace>
  <inkml:trace contextRef="#ctx0" brushRef="#br0" timeOffset="-188593">6896 13866 0,'0'25'109,"74"-25"-109,-49 0 16,49 0-16,-24 0 15,0 0-15</inkml:trace>
  <inkml:trace contextRef="#ctx0" brushRef="#br0" timeOffset="-172281.18">13370 12874 0,'25'24'78,"-1"26"-62,26-25-16,-50 0 15,50 24-15,-26 1 32,-24-25 14,25-25-30,0 0-16,0 0 16,24 0-16,26 0 15,-1-50-15,25 25 16,-74-24-16,25 24 16,49-50-16,-49 51 15,24-76-15,50 1 16,-49 74-16,49-74 15,49 25 1,-49 24-16,25-24 16,-25 24-16,74-24 15,-73 24-15,23 0 16,-24 1-16,-24 49 16,-26-25-16,-24-25 15,24 50-15,-49-24 16,0-1-1</inkml:trace>
  <inkml:trace contextRef="#ctx0" brushRef="#br0" timeOffset="-162201.22">15825 12502 0,'-49'49'47,"49"26"-47,0-51 15,0 76-15,0-1 16,0 25-16,0-25 16,0 0-16,0 1 15,0-26-15,0-24 16,0-26 0,0-48 77,-25-51-93,25 26 16,0 24-16,0-25 16</inkml:trace>
  <inkml:trace contextRef="#ctx0" brushRef="#br0" timeOffset="-161200.68">15751 12650 0,'0'0'0,"25"0"0,49-74 16,25 49-16,-24 0 15,24-49-15,99-25 16,-173 74-16,25 25 16,-25 0-16,0 0 31,-1 0-31,1 0 16,0 0-16,-25 74 15,0-49 1,0 50-16,0-1 15,-25 25-15,0-24 16,1-26-16,-51 26 16,25-26-16,-49 26 15,50-26-15,-51 1 16,76-25-16,-51-1 16,26-24-16,24 25 15,25 0 157,25 25-156,24-25-16,-24-1 15,25 26-15,-1-50 16,-49 25 0,25-25-1,0 0 1,0 0-1</inkml:trace>
  <inkml:trace contextRef="#ctx0" brushRef="#br0" timeOffset="-158409.39">3820 14163 0,'99'0'62,"50"0"-46,-25 0-16,74 0 15,-49 0-15,-25 0 16,-25 0-16,26 25 16,-1 0-16,-50-25 15,50 50-15,-25-50 16,50 0-16,0 0 16,-25 0-16,74 0 15,-24 0-15,24 0 16,1 0-16,24 0 15,-24 0-15,-26 0 16,26 0-16,-26-25 16,1-50-16,-50 51 15,0-1-15,25-25 16,-25 1-16,-50 49 16,50 0-16,-49-25 15,49-25-15,-75 25 16,100 25-16,-99 0 15,49 0 1,75-24-16,-1-26 16,26 25-16,49 0 15,49-24-15,26-1 16,-26 25-16,51 1 16,-100-1-16,-75 25 15,26-50-15,-50 25 16,-50 25-16,-25-24 15,25 24-15,-49-25 16,49 25-16,25-25 16,-24 0-16,-1 25 15,-25 0-15,1-25 16,-26 25-16,-24-24 16,0 24-1,0-25 63,-75 25 16,-24 0-94,-26 25 16,-98 24-16,49-49 15,-25 25-15,1 0 16,24 0-16,-74 24 16,74-49-16,-74 25 15,24 0-15,1 0 16,-50 49-16,49-49 15,-24 0-15,25-1 16,-26 26-16,1 0 16,50-26-16,24 51 15,-25-26-15,75 1 16,-25-50-16,49 25 16,1-25-16,-25 25 15,-75 24-15,75-49 16,-75 0-16,1 0 15,24 0-15,-50 0 16,26 0-16,-50 0 16,74 0-1,-50 0-15,26 0 16,24 0-16,0 0 16,25 0-16,25 0 15,0 0-15,-26 0 16,26 0-16,0 0 15,25 0-15,49 0 16,-50 0-16,1 0 16,49 0-16,-49 0 15,49 0-15,-25 0 16,-24 0 0,49 0-16,-49 0 15,-1 0-15,-24 0 16,0 0-16,0 0 15,-25 0-15,24 0 16,26 0-16,0 25 16,24 0-16,25-25 15,0 0-15,1 0 16,-26 25 0,25-25-16,0 24 15,-24 1-15,24-25 16,-49 50-1,49-25-15,-25-25 16</inkml:trace>
  <inkml:trace contextRef="#ctx0" brushRef="#br0" timeOffset="-153040.89">5655 15230 0,'50'-25'78,"-25"0"-62,0 25-1,-1-24-15,76-1 16,148-25-16,25 25 15,-25 1-15,25-1 16,-1-25-16,-98 25 16,0 1-16,-150 24 15,-73 0 48,-1 0-63,-49 0 15,-25 24-15,-25 26 16,-49-50-16,74 50 16,-25-50-16,25 0 15,74 0-15,-24 24 16,-1 1-16,51-25 94,-1 25-94,0 0 15,25 0-15,-25-25 16,0 24 0,1 1-16,-1 0 15,0-25-15,0 0 16,0 0 62,1 0-62,-26 0-16,25-25 15,224-24 79,173 24-94,-50-25 16,-49 25-16,-50 1 15,-74-1 1,-50-25-16,-49 50 15</inkml:trace>
  <inkml:trace contextRef="#ctx0" brushRef="#br0" timeOffset="-151393.18">16793 11956 0,'0'25'47,"0"24"-31,25 1-16,-1-25 15,26 24-15,-25-24 16,0-25 15,-1 0-31,26 0 16,0 0-16,24 0 16,-24-25-16,49-49 15,99-50-15,-24-25 16,-25 50-16,0-50 15,24 0 1,-74 25-16,1 25 16,-26 24-16,-74 51 15,25-1-15,0 0 16</inkml:trace>
  <inkml:trace contextRef="#ctx0" brushRef="#br0" timeOffset="-147513.65">3026 16867 0,'0'-25'63,"50"-24"-32,-25 49-31,49-75 16,0 51-16,-49 24 15,25-25-15,-25 25 16,-25-25 0,-25 50 77,-50 24-93,26-24 16,-50 25-16,-25-1 16,99-49-1,-25 25-15,1 0 16,98-50 62,1 0-62,24 1-16,-49-1 15,0 25-15,24-25 16,-24 25 0,25-50 265,-50 26-266,0-1-15</inkml:trace>
  <inkml:trace contextRef="#ctx0" brushRef="#br0" timeOffset="-137745.65">6945 16148 0,'0'-25'31,"25"25"-15,99-25-16,-25-49 16,-24 49-16,-1 25 15,-24-25-15,-25 25 16,24-25 0,-98 25 109,-1 0-110,-24 0-15,-26 25 16,51 25-16,24-50 15,-25 0-15,1 25 16,24-1-16,0-24 16,25 25-1,-25 0 1,75-25 171,74 0-171,25 0-16,49 0 16,50 0-1,-124 0-15,25 0 16,-124 0 125</inkml:trace>
  <inkml:trace contextRef="#ctx0" brushRef="#br0" timeOffset="202174.02">22299 11237 0,'0'74'109,"0"0"-109,0 26 16,0-1-16,0 25 15,0-50-15,0-24 16,0-1-16,0-24 16,0 0-1,0 0 1,0-124 78,75-1-79,-50 26-15,-1-50 16,1 50-16,0 49 15,0-25-15,-25 25 16,25 25 0,-25-24-1,24 24 1,26-25 0,0 0-16,-26 0 15,26 25-15,0 0 16,-1-74-16,1 74 15,-25-50-15,24 0 16,1 26 0,-25 24 31,0 49-32,-25 26-15,24-26 16,-24-24-16,0 25 15,0-1-15,0 1 16,0 0 0,0-1-16,0-24 15,0 49-15,0-24 16,0-25-16,0 24 16,0 26-16,0-26 15,0-24-15,0 25 16,-24-1-16,24-24 15,24-25 48,1-25-47,25-49-16,-50 24 15,25-49-15,24-25 16,-24 99-1,0-24-15,0-1 16,-1-24-16,1 49 31,-25 0 1,25 0-17,0 1 1,0-1-16,-1 0 15,1-25 1,0 26-16,0-1 16,0 25 46,-1 25-46,-24-1-16,25 51 15,-25-26-15,0 1 16,0 0-16,25-1 16,-25 1-16,0-25 15,0 49-15,0-49 16,25 0-16,-25-1 16,0 1-1,0 0 1,0-50 62,0-24-78,0-1 16</inkml:trace>
  <inkml:trace contextRef="#ctx0" brushRef="#br0" timeOffset="203286.36">28674 10740 0,'-25'0'46,"25"75"-30,0-26 0,0 26-16,25 24 15,0-25-15,-25 1 16,25 49-16,-25-25 16,25 25-16,-25-25 15,0-24 1,0-1-16,0-49 15,49-75 64,-49-24-64,25-25-15,25-50 16,24 0-16,0 75 15,-49-50-15,50 49 16,24-49-16,-74 75 16,24 24-16,-24 0 15,25 25-15,-25 0 16,-1 0 15,1 0-15,0 0-16,0 0 15,0 0-15,-1 0 16,1 0 0,0 0-16,25 0 15,-50 50-15,0 24 16,24 0 0,-24 1-16,0-1 15,0-24-15,0 24 16,0 1-16,0-1 15,0-24-15,0 24 16,0-49-16,0 25 16,0-26-16,0 26 15,25-25-15,-25 0 32,50-25 30,-50-25-46,0 0-16,49 0 15,-49-24-15</inkml:trace>
  <inkml:trace contextRef="#ctx0" brushRef="#br0" timeOffset="-199146.09">22920 13246 0,'-25'0'16,"0"0"62,-25 0-78,1 0 16,-26 25-1,26 24-15,-1-24 16,25 0-16,0 24 16,1-24-16,24 50 15,0-51 17,0 26-17,74-50 1,0 0-16,1 0 15,-1 0-15,26 0 16,-26 0-16,-24-25 31,-26 25-31,1-25 16,0 1 0,0-1-1,-25 0 1,0 0-1,0 0 1,0 1-16,0-1 16,-25 0-16,0 25 15,0-25-15,1 0 16,-26 25-16,25 0 31,0 0 16,1 0-31,-1 0-1,0 25 1,0-25 15</inkml:trace>
  <inkml:trace contextRef="#ctx0" brushRef="#br0" timeOffset="-198538.96">24259 12799 0,'-50'0'0,"26"0"15,-51 0-15,1 75 16,74-26-1,-75 26-15,75-26 16,-24 50-16,24-49 16,-50 25-16,50-1 15,0 0-15,0-49 16,0 50-16,0-26 16,0 1-16,25-50 15,-25 49-15,25-24 16,-25 0-16,49 0 15,1 0-15,-50-1 16,74-24-16,-49 50 16,25-50-16,-1 0 15,-24 0 1,0 0 0,0 0-1</inkml:trace>
  <inkml:trace contextRef="#ctx0" brushRef="#br0" timeOffset="-197562.46">24482 13419 0,'0'25'62,"0"25"-46,0-25-16,0-1 15,0 1-15,0 0 16,0 0-16,50-25 94,-50-50-79,74-74 1,-49 75-16,0-1 16,49 0-16,-74 26 15,25-1-15,0 25 16,0 0-1,-1 0-15,26 0 16,0 25 0,-25 24-16,-25 1 15,24-25-15,-24 24 16,0-24 0,25-50 93,25-24-109,-1-26 16,1 50-1,-50 1 1,25 24-16,0 0 31,24 0-15,1 24 15,-50 26-15,0-25-16,0 24 15,0-24-15,0 0 16,0 0-1,0 0 48,49-75-47</inkml:trace>
  <inkml:trace contextRef="#ctx0" brushRef="#br0" timeOffset="-196969.22">26119 13370 0,'25'0'62,"74"0"-62,50 0 16,-74 0-16,24 0 16,0-25-1,-74 25-15,24 0 16,-49-25-16,25 25 16,0 0-16</inkml:trace>
  <inkml:trace contextRef="#ctx0" brushRef="#br0" timeOffset="-196475.18">26591 13146 0,'-25'25'0,"25"0"15,0 25-15,0-25 16,0-1-16,0 1 16,0 25-16,0 24 15,0-24-15,0-25 16,0 24-16,0 1 16,0-25-1,0-1 1</inkml:trace>
  <inkml:trace contextRef="#ctx0" brushRef="#br0" timeOffset="-195496.89">27285 13196 0,'25'0'63,"-25"25"-63,0 0 16,0 24-16,0-24 15,0 25-15,0-1 16,0-24-1,0 0 1,0-50 125,25-99-141,0 124 15,-25-49-15,24 24 16,1 25 46,25 0-46,-1 49-16,-49 1 16,25-25-1,-25 49-15,0-49 32,0 0-32,0 0 15,25-25-15,-25 24 16,50-24 93,74-49-93,0-75-16,-75 99 15,-24-49-15,49-26 16,-49 75 0</inkml:trace>
  <inkml:trace contextRef="#ctx0" brushRef="#br0" timeOffset="-194690.49">27930 12551 0,'0'0'16,"50"0"-16,-1 0 16,1 0-1,0 0-15,24 50 0,-49-1 16,24 26 0,-24-26-16,0 26 15,0-26-15,0 26 16,-1-26-16,1-24 15,-25 50-15,0-1 16,0-24-16,0-1 16,0 1-16,0 24 15,0-49-15,0 0 16,0 25-16,0-1 16,-25 1-1,1-25-15,24-1 16,-25 51-16,-25-26 15,50-24 1,-49 0-16,24 74 16,0-74-16,0 25 15,0-26-15,1 1 16,-1 0 0,0 0 93,0-25-93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1-02T03:59:26.3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5407 8880 0,'25'0'203,"0"0"-203,49 0 15,-24 25 1,0-25 0,-26 0-16,51 0 0,24 0 15,-24 0-15,-51 0 16,26 0-16,-25 0 15,24 0 1,-24 0 0,25 0-16,-1 0 15,51 0-15,-26 0 16,50 0-16,0 0 16,25 0-1,-50 0-15,0 0 16,25 0-16,-49 0 15,-1 0-15,-24 0 16,24 0-16,-24 0 16,49 0-16,-25 0 15,26 0-15,-1 0 16,-25 0-16,-24 0 16,-25 0-16,-1 0 15,26 0-15,-25 0 16,25 0-1,24 0 1,0-25-16,1 25 16,49-25-16,-25 25 15,0 0-15,75 0 16,-75 0-16,25 0 16,-49 0-16,-26 0 15,1 0-15,-1 0 16,-24 0-1,0 0 1,25 0 0,-26-25-16,76 25 15,24-24-15,-25 24 16,0-25-16,-25 25 16,50-25-1,-49 25-15,49-25 16,-25 0-16,0 25 15,25-24-15,-24 24 16,-26-50-16,25 25 16,-24 25-16,24 0 15,0-25-15,100 1 16,-100-1-16,50 0 16,-1 0-16,1 25 15,-74-25-15,24 25 16,-50 0-16,-49-24 15,50-1-15,0 25 16,-1 0-16,1-25 16,-25 25-16,0 0 15,74-25-15,-74 25 16,24-25-16,-24 25 16,25 0-16,-1 0 15,1-24-15,-25 24 16,24 0-16,26-25 15,-26 25-15,26 0 16,24-25 0,0 25-16,-25 0 15,-24 0-15,25 0 16,-1 0-16,-49 0 16,24 0-16,51 0 15,-1 0-15,0 0 16,25 0-16,-25 0 15,0 0-15,-24 0 16,24-25-16,-49 25 16,49 0-16,0-25 15,-24 25-15,49-24 16,-25 24-16,-25-25 16,25 25-16,1-25 15,24 25-15,-50-25 16,50 0-16,-99 25 15,25 0 1,-26-24 15,26 24 1,0 0-32,24 0 15,0-25-15,1 25 16,24-25-16,-49 25 15,-1 0-15,26 0 16,-51 0-16,26-25 16,0 0-16,-1 25 15,1-25-15,-25 25 16,24 0-16,1 0 16,-25 0-1,24 0 1,-24 0-1,0-24 1,0 24-16,0 0 16,24 0-1,1 0-15,24-25 16,-24 25-16,-1-25 16,1 25-1,-25 0 16,-25-25-15</inkml:trace>
  <inkml:trace contextRef="#ctx0" brushRef="#br0" timeOffset="41881.5">6796 6846 0,'50'0'94,"49"0"-94,50 0 16,25 0-16,-1 0 15,26 0 1,-1 0-16,1 25 0,-1-25 16,-49 25-1,-25 0-15,-50-25 16,-24 24-16,-25-24 31,0 0 0,-1 0-15,26 0 0,74 0-16,-25 0 15,25 0-15,25 0 16,-50-24-16,-49 24 15,0 0-15,-26 0 16,-48 0 62,-150 0-78,-24 0 16,-26 0-16,-49 0 15,1 0-15,24 0 16,49 0-16,50 0 16,50 0-1,49 0-15,1 0 16,-26 0-16,51 0 16,-51 0-16,1 0 15,49 0-15,-74 0 16,49 0-16,25-50 15,-24 50-15,24 0 125,-25 0-109,26 0 0,-26 0-16,-25 0 15,-24 0-15,50 0 16,-26 0-16,1 0 16,148-25 109,149 0-125,26 25 15,48 0-15,-74 0 16,50 0-16,-74 0 15,-26 0-15,-73 0 16,-51 0-16,-24 0 16,0 0 31,0 0 156</inkml:trace>
  <inkml:trace contextRef="#ctx0" brushRef="#br0" timeOffset="198319.78">6300 7268 0,'-74'124'125,"49"-75"-110,-24 1-15,24 24 16,-25 26-16,1-76 16,49 26-16,-25-25 15,0 24-15,25-24 31,-25 0-31,25 0 0,0 0 16,-25 24 0,25-24-1,-24 25-15,-1-25 16,0-1-16,25 26 16,-25-50-16,0 50 15,0-26 1,25 1-1,0 0 1</inkml:trace>
  <inkml:trace contextRef="#ctx0" brushRef="#br0" timeOffset="199639.25">5804 7615 0,'0'50'109,"0"24"-93,0-24-16,0-1 16,0 1-16,0 24 15,0-24-15,0 0 16,0-26-16,0 26 16,0-25 15,0 0-16,0-1 17,0 26-17,25-50 188,25 0-203,-25-25 16,-1 0 0,26 1-16,0-1 15,-26 25 1,26-50-16,-25 25 16,24 1 15,1-1 0</inkml:trace>
  <inkml:trace contextRef="#ctx0" brushRef="#br0" timeOffset="212759.06">5507 8558 0,'-25'0'93,"74"24"-61,51-24-17,-26 0-15,25 0 16,1 0-16,-26 0 15,-49 0-15,24 0 16,-24 0-16,25 0 31,-50 25 32,-25 0-63,-25-25 15,-24 25 1,0 0 0,24-25-16,0 24 15,1-24-15,24 0 16,-74 0-16,-1 0 16,1 0-16,50 0 15,-1 0-15,75 0 110,49 0-95,1 0-15,-26 0 16,1 0-16,-25 0 15,-1 0 1,1 0 0,0-24-1,0 24 188,0-25-171</inkml:trace>
  <inkml:trace contextRef="#ctx0" brushRef="#br0" timeOffset="-213400.5">18504 8706 0,'-25'-49'109,"25"-26"-93,0-24-16,0-25 16,0 50-16,0-50 15,0-25-15,0 50 16,0-25-16,0 0 15,50 24-15,-50 1 16,50-25-16,-50 25 16,0 49-16,49-49 15,-49 0-15,25 25 16,0-26-16,25-24 16,-1 50-16,26-75 15,-26 25-15,50-50 16,1 26-16,-26-150 15,50-149 1,-25 175-16,-74 148 16,0-50-16,-25 75 15,49-25-15,-49 49 16,0 1-16,0-25 16,0 24-16,0 1 15,0 49-15,0-49 16,0-26-16,0 51 15,0-1-15,0-24 16,0 49-16,25-50 16,0 1-16,-25 49 15,0-24-15,0-26 16,50 26-16,-25-1 16,-25 25-16,0-49 15,24 49-15,-24-25 16,50 1-16,-50-1 15,0 25 1,0-24-16,0 24 16,0-25-1,25 50 1,-25-24-16,0-26 16,0 25-1,49-24-15,-49 24 16,0 0-16,25-50 15,-25 26 1,0 24 0,25-25-16</inkml:trace>
  <inkml:trace contextRef="#ctx0" brushRef="#br0" timeOffset="-212057.34">19571 2555 0,'-25'0'62,"0"25"-30,25-1-32,-25 1 15,1 50-15,-1-50 16,0-1-16,-25 26 15,26-25 1,-26 24 31,100-49 47,-1-24-79,1-1-15,24 25 16,26-75-16,-76 51 16,51-26-16,-50 25 15,-25 0 1,24 0-16,-24 1 47,25 24-47,-25-25 15,25 25-15,-25-25 16,25 0-16,0 0 16,-1-24-16,26 24 15,-25-49-15,0 74 16,24-50-16,-24 0 15,0 50 1,0 25 125,-25 0-126,0 49-15,24-24 16,-24 24-16,0-24 16,25 0-1,-25-1-15,25 1 0,-25 0 16,0-1-1,25-24-15,-25 0 16,0 24-16,25 1 16,-25-25-16,24 0 15,-24 24-15,0 1 16,25-25 0,-25 24-16,0 1 15,25-50 1,0 25 62</inkml:trace>
  <inkml:trace contextRef="#ctx0" brushRef="#br0" timeOffset="-210248.19">20786 0 0,'25'0'47,"-25"25"-47,0 0 15,0 74-15,0-50 16,0 51-16,0-76 15,-25 51-15,1-1 16,24 1-16,0-50 16,-25 74-16,0-74 15,25-1 1,0 1-16,0-74 125,0-1-125,25 0 16,0-24-16,-1 49 15,1 0-15,0-24 16,25 24 15,-26 25 78,-24 25-93,0 24-16,25 26 16,-25-50-16,0-1 15,0 1-15,25 50 16,0-75-16,-25 24 16,25 26-16,24-25 15,-24 24 1,0-49-1,0 0-15,-1 0 16,26 0-16,-25 0 16,24 0-1</inkml:trace>
  <inkml:trace contextRef="#ctx0" brushRef="#br0" timeOffset="-209681.12">21506 471 0,'0'50'63,"0"-25"-63,-50 49 15,50-49-15,0 25 16,0-1-16,0 26 16,-25-26-1,25-24-15,0 0 16,0 0 15</inkml:trace>
  <inkml:trace contextRef="#ctx0" brushRef="#br0" timeOffset="-208993.78">22101 0 0,'-25'0'63,"0"50"-63,-49-1 15,74 26-15,-74 49 16,49-50-16,0 0 16,0 51-16,25-76 15,0 50-15,0-24 16,0-1-16,0 1 15,0-26-15,0 50 16,50-24-16,-25-26 16,-1 26-16,26-50 15,-25 24-15,0-24 16,-1-25-16,1 25 16,0 0-16,0-25 31,0 0-31,-1 0 15,1 0-15,0 0 16,25-25-16,-26-25 16</inkml:trace>
  <inkml:trace contextRef="#ctx0" brushRef="#br0" timeOffset="-207929.78">22498 397 0,'0'25'47,"0"24"-32,0 26 1,0-26-16,0 26 16,-25-1-16,0-49 15,25 25-15,0-26 16,-25 51-16,1-75 15,24 25-15,0-1 16,0 1-16,0 0 31,0-99 32,49-75-63,1 25 15,-25 25-15,-25 24 16,24 25-16,-24 1 16,0 24-16,50-25 15,-50 26-15,0-1 16,25 25 125,-25 49-141,25 26 15,-25-26-15,0-24 16,0 50-16,24-26 15,-24 1-15,0-25 16,25 24-16,-25 1 16,0-25-16,0 0 15,0 24 1,0-24-16,25 0 16,-25 24-16,0-24 31,0 0-31</inkml:trace>
  <inkml:trace contextRef="#ctx0" brushRef="#br0" timeOffset="-207330.36">22523 893 0,'24'-25'47,"26"25"-16,-25 0 0</inkml:trace>
  <inkml:trace contextRef="#ctx0" brushRef="#br0" timeOffset="-206160.82">22895 0 0,'25'0'62,"-1"0"-46,1 25 0,25 24-1,-25 1 1,-25 0-1,24-1 1,1-24 0,-25 0-16,0 24 15,25 1 1,-25-25 0,0 24-16,25-24 15,-25 0-15,0 25 16,0-25-16,0 24 15,0-24-15,0 0 16,0 24-16,0 1 16,0-25-16,0 0 15,0 24-15,0-24 16,0 25-16,0-26 16,-25 1-16,25 0 15,-25 0 16,0-25 1,25 25-17</inkml:trace>
  <inkml:trace contextRef="#ctx0" brushRef="#br0" timeOffset="-203360.61">23614 471 0,'25'0'63,"0"0"-48,24 0 1,1 0 0,-25 0-16,24 0 15,-24 0 16</inkml:trace>
  <inkml:trace contextRef="#ctx0" brushRef="#br0" timeOffset="-202674.18">23688 645 0,'75'0'156,"24"0"-156,-24 0 16,-26 0-16,1 0 16</inkml:trace>
  <inkml:trace contextRef="#ctx0" brushRef="#br0" timeOffset="-188232.46">23912 11261 0,'49'0'172,"26"0"-157,49 0-15,0 0 16,-25 0-16,99 0 15,-98 0-15,-1 0 16,25 0-16,-25 0 16,-24 0-1,-26 0-15,75 0 16,-49 0-16,24 0 16,0 0-16,0 0 15,0 0-15,50 0 16,-74 0-16,74 0 15,-100 0-15,26 0 16,-1 0-16,-24 0 16,-1 0-1,1 0-15,49 0 16,0 0-16,25 0 16,50 0-16,0 0 15,-50 0-15,24 0 16,-48 0-16,24 0 15,-25-24-15,0-1 16,50 0-16,-75 0 16,26 0-16,24 25 15,49 0-15,-24 0 16,-50 0-16,25 0 16,-49 0-1,24 0-15,-74 0 16,49 0-16,-24 0 15,-1 0-15,1 0 0,0 0 16,-1 0 0,50 0-16,-24 0 15,24 0-15,-25 25 16,26-25-16,-1 25 16,-25-25-16,-24 0 15,-25 0 16</inkml:trace>
  <inkml:trace contextRef="#ctx0" brushRef="#br0" timeOffset="-176506.21">22349 1240 0,'0'25'140,"50"-25"-124,74 0-16,49 0 16,-24 0-16,25 0 15,49 0-15,-49 0 16,-26 0-16,-123-25 16,-74 25 62,24 0-63,-74 50-15,49-25 16,-49-1-16,-25 51 16,0-50-16,-25-25 15,50 24-15,-75 1 16,50-25-16,25 25 15,74-25 1,149 0 125,-50 0-126,1 0-15,-1 0 16,-49 0-16,25 0 16,-25-25-16,-1 25 31,26-49 234,-25 49-249</inkml:trace>
  <inkml:trace contextRef="#ctx0" brushRef="#br0" timeOffset="-173978.1">21034 1315 0,'75'0'203,"-26"0"-203,-24 0 16</inkml:trace>
  <inkml:trace contextRef="#ctx0" brushRef="#br0" timeOffset="-171817.34">24631 74 0,'25'25'16,"0"0"15,-25 25-15,24-26-1,1 1 1,-25 0-16,25-25 16,-25 50-16,0-26 15,0 1 32,0 0-31,0 0-16,0 0 15,0 24-15,0-24 16,0 0-16,0 25 16,0-26-1,0 1 1,0 0-1,0 0-15,0 0 16,0 24 0,0 1 46,0-25-62,-25-1 16,25 1-1,0 0-15</inkml:trace>
  <inkml:trace contextRef="#ctx0" brushRef="#br0" timeOffset="-161929.37">20662 1389 0,'0'25'47,"0"0"-32,0 49-15,0-49 16,0 24-16,0 1 16,0 25-16,0-26 15,0 26-15,0-1 16,0 0-16,0 1 15,-25-1-15,1-24 16,24-1-16,0 1 16,-25-25-1,25 0 1,25-100 62,-1 26-62,1 24-16,-25 0 15,25 25-15,-25-25 16,25 25 0,0-49-16,0 49 15,-1 0 16,1 0 16,0 0-31,25 74 15,-50-24-15,0-26-16,0 1 15,0 0 1,0 0 0</inkml:trace>
  <inkml:trace contextRef="#ctx0" brushRef="#br0" timeOffset="-161129.68">21010 2232 0,'24'-49'63,"51"24"-63,-50-25 15,49 26-15,-49-1 16,24 25 46,-24 0-46,-25 74 0,0-49-16,0 25 15,0-1-15,-25-24 16,25 25-16,-74 24 15,49-49-15,0 24 16,1 1 0,-1-50-16,0 50 15,50-26 63,248 1-62,24-25-16,-49 50 16,-148-50-16,-26 0 15,-49 0 79</inkml:trace>
  <inkml:trace contextRef="#ctx0" brushRef="#br0" timeOffset="-160497.9">23440 1513 0,'-49'0'63,"-26"50"-48,1-1-15,24 26 16,-49 98-16,25-73 16,-25 98-16,24-74 15,26 0-15,24 0 16,25-50-16,0-24 16,0 25-16,0-26 15,0-24-15,49 49 16,1-49-1,-25-25-15,0 0 16,-1 0 0,26 0-16,24 0 15,-49 0-15,50 0 16,-51 0-16,26 0 16,0 0-16,-26 0 15,1-25-15,25 25 31,-25-24-15,-1-1 0</inkml:trace>
  <inkml:trace contextRef="#ctx0" brushRef="#br0" timeOffset="-159592.58">23614 2158 0,'0'25'78,"0"0"-78,0 49 16,-25 0-16,25-24 15,-25 0-15,25 24 16,-24-49-16,-1 24 16,0 1-1,25-25 1,0 0-16,0-125 78,0 26-78,0 0 16,0-26-16,25 26 15,0 24 1,-1-24-16,-24 49 16,25 0-1,0 25 48,0 0-48,0 0-15,-1 25 16,-24 0 0,50 25-16,-50-26 15,25 26-15,-25-25 16,25 0-16,-1 49 15,-24-24 1,25-26-16,-25 1 16,0 0-1,0 0-15,25-25 16</inkml:trace>
  <inkml:trace contextRef="#ctx0" brushRef="#br0" timeOffset="-158977.46">23664 2580 0,'-50'0'125,"75"0"-47,49-25-78,1 0 16,24 0-16,-49 25 16,-26 0-16,1-25 31</inkml:trace>
  <inkml:trace contextRef="#ctx0" brushRef="#br0" timeOffset="-158233.74">23961 1687 0,'25'25'63,"0"49"-48,0-49 1,0 24-16,-1 1 15,-24 0-15,0-26 16,25 1-16,0 25 16,-25-25-16,25 24 15,0-24-15,-25 25 16,0-1-16,0 1 16,0-25-16,0 24 15,0-24-15,0 25 16,0-26-16,0 26 15,0-25-15,0 24 16,0 1-16,-25 25 16,0-51-16,25 51 15,-50-26-15,1 26 16,-1 24-16,25-49 16</inkml:trace>
  <inkml:trace contextRef="#ctx0" brushRef="#br0" timeOffset="-157617.73">24829 2232 0,'75'0'94,"24"0"-94,0 0 15,-49 0-15,24 0 16,-49 0-16,0 0 16,0 0-16,-75 0 125</inkml:trace>
  <inkml:trace contextRef="#ctx0" brushRef="#br0" timeOffset="-157033.84">24805 2654 0,'0'-25'62,"0"0"-62,49 1 16,1 24-16,0 0 16,24 0-16,-24 0 15,-1 0-15,26-25 16,-26 25-16,1 0 16,-1 0-16,-24 0 15,25 0 16,-25 0 63,24-25-78,26-25-16</inkml:trace>
  <inkml:trace contextRef="#ctx0" brushRef="#br0" timeOffset="-155922.14">26491 1513 0,'-24'0'16,"-51"0"-16,50 25 15,1-25-15,-26 49 16,50-24-16,-25 25 15,-24 0-15,24-26 16,25 26-16,-50 0 16,50-26-16,-25 51 15,25-50-15,0 49 16,-24-49-16,24 24 16,0 26-16,0-26 15,0 1-15,0-25 16,0 24-16,0-24 15,0 0 1,0 0 0,0 0-16,24 24 31,1-24 0,25-25-15,-25 0-1,24-25 1,-49 0-16,0 1 16,0-1-16,0 0 15,0 0-15,0-24 16,0-1 0,0 0-1,0 1 16,-25 24 48,1 25-79,-1 0 15,0 0 1</inkml:trace>
  <inkml:trace contextRef="#ctx0" brushRef="#br0" timeOffset="-170924.8">4291 10145 0,'25'0'235,"-50"0"15,0 0-235,25 25 16,0 0-15,0 0 0,0 24 46,25-24-46,-25 0-1,0 0 1,0-1 0,25 1-16,0-25 15,0 25-15,24 25 16,1-50 0,-25 0-16,-1 0 15,51 0-15,-50 0 16,-1 0-1,1 0-15,0 0 16,0 0-16,0 0 31,-1 0 1,-24-25 14,0 0-46,0 0 16,0 0 0,0 1-1,0-1-15,0 0 16,0 0 31,0 0-47,-24 1 31,24-1-15,-25 0 15,0 25 0,0 0-15,0 0-16,1 0 15,-1 0 1,0 0-16,0 0 16,-24-25-1,-26 0-15,1 25 16,74-24-16,-50-1 16,25 25-1</inkml:trace>
  <inkml:trace contextRef="#ctx0" brushRef="#br0" timeOffset="-168501.36">6127 9922 0,'-25'0'63,"0"25"-63,-49 24 15,-25 75-15,74-74 16,-25 0-16,25-26 16,0 1-16,25 0 15,-24 0-15,24 24 125,0-24-109,49-25 46,26 0-62,-1 0 16,25-25 0,-24 1-16,-50 24 15,24-25-15,-24 25 47</inkml:trace>
  <inkml:trace contextRef="#ctx0" brushRef="#br0" timeOffset="-167948.82">6226 10269 0,'0'25'110,"0"25"-110,0-1 15,0 26-15,0-26 16,0 26-16,-25-51 16,25 1-16,-25 50 15,25-51 1</inkml:trace>
  <inkml:trace contextRef="#ctx0" brushRef="#br0" timeOffset="-165036.82">7888 9872 0,'0'-25'109,"-50"25"-93,25 0-16,-74 50 15,50-25-15,-1 24 16,-24 1-16,49-25 16,0 0-16,25 49 15,0-49 1,0 25-16,0-26 16,0 51-1,0-50-15,25-25 16,24 49-16,-24-49 15,25 0 1,-1 0-16,1 0 31,0 0-31,-1 0 16,-24 0-16,0 0 16,0-25-16,-1-24 15,1-1 1,-25 25-16,0 1 15,0-1-15,0-25 16,0 1 0,0 24-1,0-25-15,-25 0 16,25 26 0,-24-26-1,-26 25 16,25 0-15,0 25 31,1 0-47,-1 0 16,0 0-1,-25 0 1,26 0-16,-1 0 15</inkml:trace>
  <inkml:trace contextRef="#ctx0" brushRef="#br0" timeOffset="-160813.29">9351 9847 0,'50'25'109,"-25"-25"-93,74-49-16,-49 24 15,-1 0-15,1 0 16,-1 0-16,1 25 16,-25 0-1,0 0-15,-1 0 16,1 0 0,-25 25-1,0 25 1,50-25-16,-50-1 15,0 1-15,0 25 16,0-25 0,0-1-16,0 26 15,0-25-15,-25-25 16,0 50-16,-24-26 16,-1 1-16,25-25 15,25 25-15,-74 0 16,24 0-16,25-1 15,1-24-15,24 25 16,-25-25-16,0 25 16,50-25 93,24 0-93,-24 0-16,25 0 15,-25 0-15,24 0 16,-24 0-16,0 0 16,0 0-16,-1 0 31,1 0-16,0 0 17,0 0-17,24 0 1,-24 0 0,25 0 15,-25 0-16,24 0 1,-49-25-16,0 0 188</inkml:trace>
  <inkml:trace contextRef="#ctx0" brushRef="#br0" timeOffset="-159092.37">11757 9674 0,'-24'0'125,"-26"25"-109,25 24-16,0-49 15,-24 50-15,49-25 16,-25-25-16,25 24 16,0 1-16,-25 0 15,25 0 1,0 0-16,0 24 16,0-24-1,0 25 1,50-25-1,-50-1-15,25-24 16,24 25-16,1-25 16,-1 0-1,1 0-15,-25 0 16,24 0 0,-24 0-1,25 0 1,-25 0-16,-1 0 15,26 0-15,-50-25 16,0 1-16,25-1 16,-25 0-1,0-25 1,0 25 0,0 1-16,0-1 15,0-25 1,0 1-1,0 24 1,0-25 0,0 25-1,0 1 63,-25-1-62,25 0 0,-50 25-1,26 0 1,-26 0 15,50-25-15,-25 25-1,-24 0 32,24 0 16,-25 0 93</inkml:trace>
  <inkml:trace contextRef="#ctx0" brushRef="#br0" timeOffset="-157436.91">13891 9624 0,'-25'0'31,"-25"50"-15,25-25-16,1-25 15,24 24-15,0 1 16,0 0-16,-25 25 16,-25-1-16,50-24 15,0 0 1,0 24 0,0-24-1,0 25 16,25-25-15,25-25-16,-1 0 16,-24 0-1,25 0 1,-1 0-16,-24-25 31,-25 0-31,0 0 16,25 0-16,-25 1 15,0-1-15,0 0 16,0 0-16,0-24 16,0-1-1,0 25-15,0-49 16,0 49 0,0 0-16,0 0 15,0 1 16,-25 24 16,0 0-31,0 0 0,1 0 30,-1 0-46,0 0 16,0 0 0,0 0-1,25 24-15,-24-24 32,-1 25-17,0-25 1</inkml:trace>
  <inkml:trace contextRef="#ctx0" brushRef="#br0" timeOffset="-142196.44">16247 8731 0,'0'25'47,"0"0"-32,0 24 1,0-24-16,0 25 16,0-1-16,0 1 15,0 49-15,0 25 16,0-49-16,0-1 15,25-24 1,-25-1-16,0-24 16,0 50-16,0-51 15,0 1-15</inkml:trace>
  <inkml:trace contextRef="#ctx0" brushRef="#br0" timeOffset="-140153.58">4291 11832 0,'0'25'110,"-25"-25"-95,1 24-15,-1 26 16,0-25-16,0 24 15,0 1-15,25 0 16,0-26-16,0 51 16,0-50-16,0 49 15,0-49-15,0 25 16,0-26 0,50-24 15,-25 0-31,24-49 15,-24-1-15,25 1 16,-25-26-16,-25 50 16,24-24-16,-24 24 15,0-25-15,0 25 16,0 1-16,0-1 16,0 0-16,0 0 15,0 0 1,0 1-1,0-1-15,0 0 16,0 0 15,-24 25 1,-1 0-32,-50 0 15,26 0 1,24 0 15,0 0-15,0 25 15,25 0-15,0 0-1,0-1-15,0 26 16</inkml:trace>
  <inkml:trace contextRef="#ctx0" brushRef="#br0" timeOffset="-138915.3">5531 12080 0,'0'25'93,"0"-1"-77,0 26-16,0 0 16,0-1-16,0 26 15,0-26-15,0 26 16,0-50-16,50-1 15,-50 1-15,25 25 16,0-25 0,-1-1-1,1-24-15,25 25 16,24-25-16,-24 0 16,24 0-16,-24 0 15,24-25-15,-24-24 31,-25-1-31,0 1 16,-1-1 0,-24 25-16,0 0 15,0 1-15,0-26 16,0 25-16,0 0 16,0 1-16,0-1 15,0 0 1,0 0-16,0 0 15,0 0 1,-24 25-16,-1-24 16,0-1-1,0 0 1,0 25-16,-24 0 16,24 0-1,0 0-15,0 0 16,1 0-16,-1 0 15,-25 0-15,25 0 16,-24 0-16,24 0 16,-25 0-1,25 0 1,-24 0 0</inkml:trace>
  <inkml:trace contextRef="#ctx0" brushRef="#br0" timeOffset="-137668.44">7367 12005 0,'0'-24'0,"0"-1"15,50 0-15,-1 0 16,1 0-16,-25 25 16,-1 0-16,1 0 31,0 0 16,0 50-32,24 49-15,-49-49 16,0-25-16,0 24 16,0-24-16,0 0 15,0 25-15,0-26 16,0 26-1,-24-25-15,-1 0 16,0 24-16,-25-24 16,1 0-16,24 0 15,-25-1-15,150-24 110,98-49-95,75 24-15,49-25 16,-24 50-16,0 0 16,-100 0-16,-99 0 15,-74 0-15,0-24 141</inkml:trace>
  <inkml:trace contextRef="#ctx0" brushRef="#br0" timeOffset="-136636.83">10096 11683 0,'-25'0'47,"0"25"-31,0 24-1,25-24-15,-25 25 16,25-25-16,0-1 16,0 26-16,0-25 15,0 24-15,0-24 16,0 25 15,25-1-31,0-49 16,49 0-16,1 0 15,-50 0-15,-1 0 16,1 0-16,25 0 16,-25-24-16,-1-1 15,1 0-15,-25-25 16,0 26-16,25-26 15,-25 25 1,0-24-16,0 24 16,0-25-1,0 25 1,0 1-16,0-1 16,0 0-16,-25 25 15,0 0 1,1 0-16,-1 0 15,-25 0-15,1 0 16,24 0 0,-25 0-16,25 0 15,1 0 1,-1 0 0,0 25-1,0 0 1</inkml:trace>
  <inkml:trace contextRef="#ctx0" brushRef="#br0" timeOffset="-134413.74">11336 11410 0,'49'-25'47,"26"25"-47,-26-49 15,-24 24-15,25 0 16,-1 0-16,-24 1 16,25 24-16,-25 0 15,24 0 1,-24 0-16,0 0 31,24 0-31,-24 0 16,-25 24-1,0 26-15,0 24 16,0-49-16,0 50 16,0-26-16,-25-24 15,1 25-15,-26 49 16,0-50-16,50-24 15,-49 0-15,49 0 32,25-25 93,24 0-125,75 0 15,0 0-15,75 0 16,-75 0-16,-75 0 16</inkml:trace>
  <inkml:trace contextRef="#ctx0" brushRef="#br0" timeOffset="-133485.4">13990 11261 0,'0'0'0,"-25"0"15,-25 0-15,26 0 31,-1 25-15,0 0-16,0 0 16,25 0-1,0 24-15,0 1 16,0-25 0,0 49-16,0-49 15,0 24-15,0 1 16,25-50-1,49 0-15,1 0 16,-26 0-16,26 0 16,-26 0-1,1 0-15,0-50 16,-1-24 0,-49 49-16,0 0 15,0 1-15,0-26 16,0 25-16,0 0 15,0-24-15,0-1 16,0 1 0,0-1-16,0 25 15,0 0-15,-25-24 16,1 49 46,-26 0-46,0 0 0,26 0-16,24 24 15,-50-24-15,25 0 16,0 50-16,1-50 16,24 25 30</inkml:trace>
  <inkml:trace contextRef="#ctx0" brushRef="#br0" timeOffset="-132085.5">15949 11013 0,'25'0'16,"0"-25"-16,0 1 15,24-1-15,-49 0 16,50 0-16,0-24 16,-1 49-1,-24 0-15,0-25 16,24 25-16,1 0 15,-25 0 1,0 0 0,0 0-16,-1 0 15,1 49 1,-25-24-16,0 0 16,0 25-16,0-1 15,0 50-15,-25-74 16,-24 25-16,-26 49 15,50-74-15,-24 0 16,-1 24-16,25-24 16,1-25-1,48 0 95,51 0-110,-26 0 15,-24 0-15,0 0 16,25 0-16,-25 0 47,-25 25-32,0 0-15,49 0 16,-49-1 0,0 1-1,0 25 1,-25-25 0,25-1-1,-24-24-15,24 25 0,-25-25 16,-25 0-1,25 0 1,0 0 0,25 25-1,-24-25 1,-1 0 15,-25 25-15,25-25-16,-24 0 31</inkml:trace>
  <inkml:trace contextRef="#ctx0" brushRef="#br0" timeOffset="-130165.4">4514 14238 0,'-24'0'78,"24"49"-47,0-24-31,0 0 16,49 25-16,-49-25 15,25 24 1,25-49 0,24 0-1,-49 0-15,24 0 16,-24 0-16,50 0 16,-50-49-1,24 24-15,-49 0 16,0 0-1,0 0 1,0 0-16,0 1 16,0-1-1,0-25 1,0 1-16,-49-1 16,24 0-1,0 50 1,-25 0-1,25 0-15,-24 0 16,24 0 0,-25 25-16,1 25 31,-1-1-31,25-24 16,1 0-1,24 0-15</inkml:trace>
  <inkml:trace contextRef="#ctx0" brushRef="#br0" timeOffset="-128797.48">5879 13841 0,'25'-50'94,"49"50"-94,0-24 16,-24-1-16,24 0 15,1 25-15,24 0 16,99 0-16,-74 25 16,0-25-16,-74 74 15,-25-49-15,0 25 16,0 24-16,-25-24 16,-25-1-16,25 26 15,-75-26-15,26 26 16,-26-51-16,1 1 15,-50 50-15,49-50 16,-24-25-16,-25 49 16,99-49-16,-24 25 15,-1-25-15,50 25 16,25-25 125,49-25-141,-24 25 15,0-25-15,-26 25 16,51 0-16,-50 0 15,-1 0-15,1 0 16,0 0 15,0 0-15,0 0 0,-1 0-1,1 0 1,0 0-16,0 0 15,0 0 1,-1 0 0,1 0-1,25 0 1,-25 0 0,-1-25-16,1 25 78,0-24-63,0 24-15,25-25 16,-26 25 140</inkml:trace>
  <inkml:trace contextRef="#ctx0" brushRef="#br0" timeOffset="-127580.86">9153 14015 0,'-25'0'94,"0"0"-79,-24 24-15,49 1 16,-25 0-16,0 0 15,25 24-15,0 1 16,0 0-16,0-1 16,0 1-16,0-25 15,0 24-15,0-24 16,25 25-16,0-25 16,0 24-16,24 1 31,1-50-31,-1 0 15,1 0-15,-25 0 16,49 0-16,-49 0 16,25 0-16,-26-25 15,-24 0 1,0 0 0,0 1-16,0-1 15,0-25-15,0 1 16,0 24-1,0-25-15,0 25 16,0 0-16,-24-24 16,-1 49-16,25-25 15,-50-25-15,25 50 16,-24-49-16,-50-1 16,-25 25-16,-75-24 15,1-26-15,-26 51 16,100-51-16,0 50 15,50 25 1,74 25 78,0 0-63,25-25 0,0 0-31,-1 0 16,1 0-16</inkml:trace>
  <inkml:trace contextRef="#ctx0" brushRef="#br0" timeOffset="-125965.77">10542 13767 0,'25'0'109,"0"0"-109,-1 0 16,51 0-16,-50 0 15,-1 0-15,26 0 16,-25 0-16,24 0 15,-24 0-15,0 0 32,0 0-32,-25 24 15,25 1-15,-25 25 16,0-25-16,0 49 16,0-49-16,0 0 15,-25 24-15,0-24 16,25 25-16,-25-50 15,25 24-15,-49 1 16,24 0-16,0 0 16,0-25 15,25 25 78,25-25-109,25 24 16,-1 1 0,-24-25-1,0 25-15,-25 0 16,0 25-1,0-26 1,0 1-16,0 0 16,0 0-16,0 24 31,-25-24-15,0-25-16,-24 0 15,24 0 1,-25 0-1,25 0 1,1 0 0,-1 0 46,0 0-46,0 0-16,0 0 31,1 0 0,-1 0-15,0-25 0</inkml:trace>
  <inkml:trace contextRef="#ctx0" brushRef="#br0" timeOffset="-123845.02">11906 13841 0,'-25'-25'93,"25"0"-77,50 1-16,-25-1 16,24 25-1,1 0-15,-25 0 16,0 0-16,-1 0 31,1 0-31,0 0 16,-25 25-16,25 49 15,-25 0-15,0 1 16,0-26-16,0 26 16,0-1-16,-75 25 15,75-74-15,-24 0 16,-1 0-16,74 0 125,100-25-110,149 0 1,49 0-16,-49 0 16,-50 0-16,-99 0 15</inkml:trace>
  <inkml:trace contextRef="#ctx0" brushRef="#br0" timeOffset="-122955.37">14263 13791 0,'-50'0'47,"25"50"-47,0-25 15,25 24-15,-24 1 16,24 24-16,0 1 15,0-50-15,0 24 16,0-24-16,24 25 16,1-1-1,25-49-15,-1 25 16,51-25-16,-26 0 16,1 0-16,-26-25 15,26-24-15,-51-26 16,26 26-16,-50 24 15,25-25-15,-25 1 16,0-1-16,0 25 16,0 0-16,0 1 15,0-1 1,0 0-16,0 0 16,-50 0-16,25 1 15,1-1-15,-51 0 16,26 0-16,-1 25 15,25 0-15,-24 0 16,-1 0-16,25 0 16,0 0-16,-24 0 15,-1 25-15,0-25 16,26 25-16,-1-25 16,-25 49-1</inkml:trace>
  <inkml:trace contextRef="#ctx0" brushRef="#br0" timeOffset="-121933.3">15999 13370 0,'25'0'47,"-25"49"-31,-25 1-1,0 0-15,25-26 16,0 51-16,0-1 16,0 1-16,0-26 15,0 26-15,25-26 16,25-24-16,-26 0 15,26 0-15,-25-25 16,0 0-16,-1 0 16,26 0-1,-25 0-15,0 0 16,24-25-16,-49 0 16,0 0-16,25-24 15,-25-1 1,0 25-16,0-24 15,0 24 1,0-25-16,0 25 16,0-24-1,0 24-15,0 0 16,0 0-16,0-24 16,-25 24-1,0 0-15,1 0 16,-51 1-16,-24 24 15,0-25-15,49 25 16,1 0-16,24 0 16,-25 0-1,50 25 17,-25-1-32,1 1 15,24 25 32,24-50 0,1 0-31</inkml:trace>
  <inkml:trace contextRef="#ctx0" brushRef="#br0" timeOffset="-112068.49">4266 15726 0,'0'25'78,"0"0"-63,0 0-15,0-1 16,0 26-16,0 0 16,0-1-16,0 1 15,0-25-15,0 49 16,25-24-16,0-50 15,0 49-15,0-49 16,24 0-16,1 0 16,-25 0-16,24 0 15,26 0-15,-26-25 16,-24 1-16,0-26 16,0 25-16,-1-24 15,-24-1-15,0 0 16,0 1-1,0 24-15,0 0 16,0 0 0,0 1-16,0-1 31,0 0-31,-49 25 16,-1-25-16,1 0 15,-26 25-15,-49-24 16,25 24-16,0 0 15,-25 0-15,74-50 16,25 25-16,1 25 16</inkml:trace>
  <inkml:trace contextRef="#ctx0" brushRef="#br0" timeOffset="-111027.57">6697 15726 0,'0'50'63,"0"-25"-48,0 49-15,0 0 16,-49 1-16,24-1 16,0-74-16,25 75 15,-25-26-15,25-24 16,-25 25-1,25-26 110,75-24-125,74-24 16,-50 24-16,-25-25 16,1 0-16,-50 0 15,24 25 17</inkml:trace>
  <inkml:trace contextRef="#ctx0" brushRef="#br0" timeOffset="-110412.28">7094 16024 0,'-25'74'156,"25"-24"-156,-24-1 16,24 1-16,0 49 15,-25-74-15,0 74 16,25-24-16,-25-26 16,0 1-16,25 0 15,-24-1-15,24-24 16,0 0-16,0 0 16,-25-25-1</inkml:trace>
  <inkml:trace contextRef="#ctx0" brushRef="#br0" timeOffset="-108709.47">8657 15900 0,'0'49'63,"0"-24"-63,0 0 15,0 25-15,0-26 16,0 26-16,0 0 16,0-26-16,49 1 15,-24 0-15,0 0 16,0-25-16,0 0 15,24 25-15,1-25 16,-25 0 0,24 0-16,-24 0 15,0-75 1,25 26-16,-26 24 0,-24-50 16,0 51-16,0-26 15,25 0-15,-25 26 31,0-1-31,0 0 32,0 0-17,0 0-15,-25 25 16,1 0 0,-51 0-16,1 0 15,24 0 1,0 0-16,1 0 15,24 0 1,-25 0-16,26 0 47,24 50-31,-25-25-1,0 24 1,25-24-1,-25-25 1,25 50 31</inkml:trace>
  <inkml:trace contextRef="#ctx0" brushRef="#br0" timeOffset="-107836.73">10740 15751 0,'-49'0'15,"-1"25"32,50 0-31,0 24-1,0 1 1,0-25 0,0 49-16,25-49 15,-25 0-15,50-1 16,-50 1-16,49-25 15,-24 0 1,25 0 0,-26 0-1,1 0-15,0 0 0,0 0 16,0 0-16,-1-25 16,1-24-1,-25 24-15,0-25 16,0 26-1,0-1 1,0 0 0,0 0 15,0 0-15,-25 1-1,1 24 1,-1 0 15,0 0-15,0 0-1</inkml:trace>
  <inkml:trace contextRef="#ctx0" brushRef="#br0" timeOffset="-106989.35">12824 15776 0,'-25'0'16,"-24"74"-1,49-49 1,-25 49-16,25-49 16,-25 25-1,25-25-15,0 24 16,0 26-16,0-26 16,25 1-1,0-50-15,24 25 16,1-25-16,24 0 15,-24 0-15,24 0 16,1 0-16,-1 0 16,-24-25-16,-25 0 15,-25 0-15,0 0 16,0-24 0,0 24-1,0-25 1,0 1-16,-25 49 15,-50-99-15,-24 49 16,25 0-16,-1 26 16,-24-26-16,49 25 15,1 0 1,24 1 0,0 24 30,25 24-30,50 125-16,-1-99 16,51 74-16</inkml:trace>
  <inkml:trace contextRef="#ctx0" brushRef="#br0" timeOffset="-105869.56">15726 15478 0,'-49'0'16,"24"0"0,0 25-16,0 25 15,0-1-15,1 1 16,-1-1-16,0 51 15,0-51-15,25 1 16,0-1-16,-25 26 16,25-26-16,0-24 31,0 0-31,0 0 16,0 0-1,75-25-15,-1 0 16,-49 0-16,74 0 15,-24 0-15,-51 0 16,51-50 0,-50 0-16,-1 26 15,-24-1-15,25-25 16,-25 25 0,0 1-16,0-1 15,0 0 1,0-25-16,0 26 15,0-26 1,0 25 0,-25 0-16,1-24 15,-26 24-15,25 0 16,0 0-16,1 1 16,-1 24 15,0 0 0,0 0 0,0 0-15,1 0 0,-1 0-1,-25 0-15</inkml:trace>
  <inkml:trace contextRef="#ctx0" brushRef="#br0" timeOffset="-104004.11">17562 15478 0,'-25'-25'62,"50"-24"-62,24-1 16,1 25 0,24 0-16,26-24 15,-76 49-15,51-25 16,49-25-16,-75 50 15,26 0 1,-50 0-16,49 0 16,-49 0-16,24 0 31,-24 0-15,-25 50-1,0-25 1,0 24-16,0-24 15,0 50-15,-49-50 16,-1 24-16,-49 50 16,74-74-16,-25 25 15,-24-1-15,24-24 16,26 0-16,24 0 16,-25-25-16,0 25 15,75-25 63,-1 0-62,26 0-16,-26 0 16,1 0-16,24 0 15,1 0-15,-51 0 16,26 0-16,-25 0 15,0 0 1,-1 24 47,-24 1-63,0 0 15,0 0 1,0 0-16,-24-1 15,-1 1 1,0 0-16,-25 0 16,-24 0-1,24 24-15,1-24 16,24 0-16,-25-25 16,-24 49-16,24-24 15,1-25-15,-26 25 16,51-25-16,-26 25 15,25-25 64,0 0-17,-24 0-62</inkml:trace>
  <inkml:trace contextRef="#ctx0" brushRef="#br0" timeOffset="59826.65">10344 744 0,'0'0'0,"-100"0"0,-48 0 15,23 0-15,-73-25 16,49 1-16,-74-1 16,-25 0-16,74 25 15,50 0 1,-49 0-16,123 0 0,0 0 16,26 0-16,24 74 125,0 1-125,0-1 15,0 75-15,0-25 16,0 25-16,-25-25 15,25 74-15,0-49 16,0-25-16,0-25 16,0 75-16,0-75 15,0-49-15,0 24 16,0-49-16,0 0 16,0 0-16,0 24 15,25-24 79,49-25-78,-24 0-16,24 0 15,25 0-15,25 0 16,50 0-16,-25 25 15,-75-25-15,-49 0 16</inkml:trace>
  <inkml:trace contextRef="#ctx0" brushRef="#br0" timeOffset="60633.1">9773 1563 0,'0'74'93,"0"-24"-93,0-1 16,-25 51-16,25-76 16,0 26-16,0-25 15,0 0-15,0 24 16,0-24-1,0 0 1,0 0 0,0-1-1,25-24 1,-25 50 0,25-50-16,0 0 15,24 0-15,1 0 16,74 0-16,-50 0 15,1 0-15,-1 0 16,-49-25-16,0 25 16</inkml:trace>
  <inkml:trace contextRef="#ctx0" brushRef="#br0" timeOffset="61259.39">10195 1860 0,'0'100'63,"-25"24"-48,25-50-15,-25 75 16,0-100-16,25 26 16,0-50-16,0 24 15,0-24-15,0 0 31,0 0-15,0-1 0,0 1-1,0 0-15,0 0 16,0 0-16,0 24 16,0-24-16,0 0 15</inkml:trace>
  <inkml:trace contextRef="#ctx0" brushRef="#br0" timeOffset="76641.03">11311 1339 0,'50'0'78,"-26"0"-63,26 0-15,-25 0 16,0 0-16,24 0 16,-24 0-16,0 0 15,0 0 1,-1-24-16,1 24 31,0 0 0,0 0-31,-25 24 16,0 1-16,0 0 16,0 0-1,0 0 1,0-1 0,0 26-16,0 0 15,0-26 1,0 1-16,0 0 15,-25 0-15,25 0 16,-50 24-16,26-49 16,-1 50-16,-25-25 15,50 0-15,-25-25 16,25 24-16,25-24 156,50 0-140,-1 0-16,25 0 15,-49 0-15,24 0 16,1 0-16,-26 0 16,-24 0-1,0 0 1,-25 25 0,25 0-1,-25 0 1,0 0-16,0-1 15,0 1-15,0 25 16,0-25-16,0 24 16,0-24-16,-50 49 15,25-24-15,25-25 16,-74 49-16,74-49 16,-25 0-16,-25 24 15,50-24 1,-24-25-16,-1 25 15,-25 0 1,25 0 0,1-25-16,-1 24 15,0-24-15,-25 0 16,-24 50 0,0-50-1,49 25 1,-25-25-16,25 0 15</inkml:trace>
  <inkml:trace contextRef="#ctx0" brushRef="#br0" timeOffset="85506.05">13122 1463 0,'49'-24'31,"-24"24"-15,0 0 0,0 0-16,0 0 15,24 0 17,-24 0 30,25 0-62,-26 0 16,26 0-1,-25 0 1,0 0 0,-1 49 15,-24-24-16,0 0-15,0 0 16,0-1-16,0 1 16,0 0-16,0 0 15,-49 25-15,-1-50 16,1 24-16,24 1 16,-50 0-16,75 0 15,-24-25-15,-1 0 16,50 0 109,24 0-110,1 0-15,-25 0 16,24 0-16,-24 0 16,25 0-16,-1 0 31,-24 49-31,0-49 16,0 25-1,-1-25 1,1 50-16,0-25 31,-25-1-31,0 1 16,0 0-1,0 0 1,0 0-16,0 24 16,0-24-1,0 0-15,-25 49 16,25-49-16,-25 25 15,-24-26-15,49 1 16,-50 25-16,1-1 16,24-24-1,0 0-15,-25-25 16,1 25-16,24 0 16,-49-25-16,49 24 15,-50 1-15,-24 25 16,74-50-1,-49 50-15,24-1 16,25-49-16,1 0 125</inkml:trace>
  <inkml:trace contextRef="#ctx0" brushRef="#br0" timeOffset="96121.12">15205 1240 0,'-25'0'109,"-24"25"-109,-1 49 16,1 50-16,24-99 16,-25 99-16,1-49 15,-26 49 1,75-50-16,-49-24 15,24-25-15,25 24 16,-25-24-16,50 0 156,74-25-156,99 0 16,26-25-16,-1 25 16,0 0-16,-74 0 15,-50 0-15,-49 0 16,-25 0-16,-1 0 156</inkml:trace>
  <inkml:trace contextRef="#ctx0" brushRef="#br0" timeOffset="96801.56">15776 1513 0,'0'25'63,"0"24"-47,0 1-16,-25 25 15,-25-26-15,50 1 16,0 24-16,0 1 15,0 24-15,-24-25 16,24 25-16,-50 1 16,25-1-16,25-25 15,0 25-15,0-24 16,0-50-16,0 24 16,0-24-1</inkml:trace>
  <inkml:trace contextRef="#ctx0" brushRef="#br0" timeOffset="98265.34">15875 620 0,'0'0'0,"25"0"0,24 0 15,1 0-15,0-25 16,24 25-16,-24-24 16,-1 24-16,1 0 15,-1 0-15,26 0 16,24 0-16,25 0 16,-25 0-16,-24 0 15,-26 0-15,1 0 16,0 0-16,-26 0 125,1 74-110,-25 25-15,0 50 16,0-50-16,0 75 16,0-25-16,0 49 15,0-49-15,0 0 16,0 49-16,0-49 16,0-25-16,0-25 15,0 25-15,0-25 16,0-24-16,0-25 15,0-26-15,0 26 16,0-25-16,0 0 16,0-1-16,0 1 15,0 0 110,-99 0-125,-149 24 16,-25-24-16,75 0 16,-100-25-16,75 25 15,-25 24-15,148-49 16,1 25-16,74-25 62</inkml:trace>
  <inkml:trace contextRef="#ctx0" brushRef="#br0" timeOffset="104540.75">17363 1637 0,'99'0'94,"50"0"-79,50 0-15,-26 50 16,-24-25 0,25-1-16,-125 1 15,26 0-15,-50 0 125</inkml:trace>
  <inkml:trace contextRef="#ctx0" brushRef="#br0" timeOffset="105626.52">18281 1414 0,'0'25'109,"0"49"-109,50-24 16,-26-1 0,26-24-16,-50 25 15,50-25 1,-50-1 31,24-24 15,1 50-62,0-50 16,-25 25-1,25-25 1,-25 25 125,-25 24-126,-25 1-15,50-25 16,-49 24-16,24-24 16,25 25-1,-25-50-15,25 24 16,-25 1-16,1 0 15,-1 0 1</inkml:trace>
  <inkml:trace contextRef="#ctx0" brushRef="#br0" timeOffset="107153.92">19050 1662 0,'0'-25'62,"0"-25"-62,0 26 16,50-26-16,74-24 16,-75 24-16,1 25 15,-25 0-15,24 25 16,-24 0 15,0 0-31,0 0 16,-1 0-1,26 0 1,0 0 0,-25 50 15,-25-25-31,0 0 15,0-1 1,0 26-16,0 0 16,-25-26-1,0-24-15,25 25 16,-25 0-16,0 0 31,0-25-15,25 25 156,25 0-157,0-25 1,-25 24-16,0 26 31,0-25-31,25 0 16,-25-1-16,0 26 15,0 0-15,0-26 16,0 1 0,0 25-16,0-25 15,0-1-15,0 1 16,0 0-16,0 25 16,-25-26-1,25 1-15,-25 0 16,0 0-16,1 0 15,-1-25-15,0 24 16,0-24-16,0 25 16,1-25-16,-1 0 15,0 0 1,0 0-16,-24 25 31,24 0-31,0-25 16</inkml:trace>
  <inkml:trace contextRef="#ctx0" brushRef="#br0" timeOffset="113650.74">4266 3150 0,'0'-25'78,"100"25"-62,98-24-16,100-1 15,-25 25-15,24 0 16,-49 0-16,-74 0 15,0 0-15,-125 0 16,-24 0 0,-75 0 62,-49 0-78,-50 0 15,100 0-15,-75 25 16,99-25-16,-50 0 16,1 24-16,49-24 15,-24 25-15,-1 0 16,0 0 15,26-25-31,-51 25 16,1-25-16,-50 49 15,0-49-15,24 25 16,-48 0-16,-26-25 16,50 25-16,50-25 15,24 0-15,75 0 94,24 0-78,-24 0-16,25 0 15,-25 0-15,24 0 16,1 0 0,24-25-16,-24 25 15,74 0-15,-25 0 16,75-25-16,24 25 15,-49 0-15,-50 0 16,-49 0 0,-25 0-1,-1-25 173</inkml:trace>
  <inkml:trace contextRef="#ctx0" brushRef="#br0" timeOffset="127202.08">19993 1067 0,'-25'-25'15,"25"0"48,-50-25-47,25 26-1,1 24-15,-1 0 16,0 0-16,-25 0 15,26 0 1,-1 0-16,-25 0 16,25 0-16,1 0 15,-26 0 1,0 0-16,25 0 16,1 0-16,-26 0 15,-24 0-15,-75 24 16,74 1-16,-24 0 15,25 0-15,-1 0 16,26-1-16,24 1 16,0-25-16,-24 50 15,49-25 1,0-1 0,0 1-16,-25 0 15,0 0-15,25 0 16,0 24-1,0 1-15,0-1 16,0-24-16,-25 25 16,25-1-16,0 26 15,0-50-15,0 24 16,0-24-16,-25 25 16,25-25-16,0 24 15,0-24 1,0 49-16,0-49 15,0 50-15,0-51 0,0 26 16,0-25 0,0 0-16,0-1 15,25 26-15,0-50 16,-25 25-16,25-25 16,0 25-16,74-1 15,-74-24-15,49 0 16,50 25-16,25-25 15,-100 0-15,1 25 16,0-25 62,-1 0-78,-24 0 16,25 0-16,-26 0 15,-24-25-15,50 0 16,0 1-16,-1-1 16,-49 0-16,25 0 15,0-49-15,0 24 16,24 1-16,-24 24 16,25-50-16,-25 26 31,-25 24-31,0-49 15,49 49-15,-49 0 16,0-25-16,0 26 16,0-26-16,0 25 15,0-25-15,0 1 16,0 24-16,0-25 16,0 26-16,0-1 15,0 0-15,0 0 16,0-24-1,0 24 1,0 0-16,0 0 16,0-24-16,0 24 15,0 0-15,-25 0 16,1-24 0</inkml:trace>
  <inkml:trace contextRef="#ctx0" brushRef="#br0" timeOffset="146354.47">10294 3845 0,'0'-25'16,"-74"25"-1,-75 0 1,-25 0-16,-24 0 15,-1 0-15,100 0 16,0 0-16,74 0 16,-25 0-16,26 0 93,-1 50-77,25 49-16,0 0 16,0 0-16,-50 50 15,50 25-15,0-26 16,-25 1 0,25-25-16,0 25 0,0-99 15,0 24-15,0-24 16,0-25-16,0-1 15,25-24 142,25 0-157,49 0 15,99 0-15,50 0 16,-24 0-16,-1 0 16,-25 0-16,-123 0 15,24 50-15</inkml:trace>
  <inkml:trace contextRef="#ctx0" brushRef="#br0" timeOffset="147448.99">10666 4663 0,'25'0'78,"0"-25"-62,49-24-16,-24 24 15,24 0-15,0 0 16,-49 1 0,0 24 15,0 24-15,-25 26-16,0 24 15,0 1-15,0-1 16,0-24-16,-25 24 15,25-49-15,-25 0 16,0 49-16,1-74 16,-1 50-16,0-50 15,0 0-15,0 25 32,100-25 46,24 0-63,0 0-15,1 0 16,-76 0-16,51 0 16,-50 0-16,24 0 15,-24 0 1,25 0 31,-26 0 125</inkml:trace>
  <inkml:trace contextRef="#ctx0" brushRef="#br0" timeOffset="154627.29">12204 4366 0,'25'-50'78,"24"25"-63,51 25-15,24-74 16,0 49-16,-25 0 16,-25-24-16,-49 49 15,25-25-15,-1 25 16,-24 0-1,0 0 1,0 0 0,-1 0-1,-24 49 1,0 1-16,0 24 16,0-49-16,0 50 15,0-26-15,-49 1 16,-26 74-16,75-99 15,-49-1-15,-1 76 16,1-76-16,-26 76 16,50-100-16,-24 49 15,49-24 1,-25-25 0,25 50-1,-25-25 79,25-1-16,75-24-62,49 0-16,-50 0 15,-24 0-15,-1 0 16,1 0 0,-25 0-1,-1 0 16,26 0 1,-50-24-17,25 24 188,0 0-187</inkml:trace>
  <inkml:trace contextRef="#ctx0" brushRef="#br0" timeOffset="160369.48">13940 4341 0,'0'-25'15,"0"0"1,0-24 0,25 24-16,-25 0 15,50 25 1,-26 0-1,1-25 1,0 0-16,0 25 78,-25 25-78,25-25 16,-25 25-16,0 0 15,24 24 1,-24-24 0,0 0-1,0 0-15,0 24 16,0-24-16,0 0 16,0 0-16,0 0 15,0 24-15,0 1 16,-49-1-16,49 1 15,-25-25-15,0 49 16,25-49 0,-25 0-16,25 0 31,-24 0 110,24-1-141,0 1 31,-25 0 31,-25 25-46,25-26-16,25 1 16,-24 25-16,-1-50 15,0 25-15,75-25 110,-1 0-110,-24 0 15,25 0-15,-26 0 16,51 0-16,24 0 15,100 0-15,24 74 16,50-24-16,-75 49 16,-99-99-16,-24 0 15,-51 0 204</inkml:trace>
  <inkml:trace contextRef="#ctx0" brushRef="#br0" timeOffset="168234.1">15677 4167 0,'24'0'78,"26"-25"-78,74 1 16,-74-1-16,49 0 15,-25 0-15,50 0 16,-99 25-1,0 0 17,24 0-17,-49 25-15,0 25 16,0-1-16,0-24 16,0 25-16,0-25 15,-24 24-15,24-24 16,-25 0-16,0-25 15,0 0 1,0 0 0,1 0 15,24 25-31,49-25 109,1 24-93,-25-24-16,24 25 16,1-25-16,-50 25 15,25-25-15,0 25 16,-1 0-1,-24-1-15,0 1 16,0 25-16,0-25 16,0-1-16,0 26 15,0 0 1,0-1 0,0 1-16,0-25 15,-24 0-15,-1 24 16,-50 1-16,26-1 15,24-24-15,0 0 16,0-25-16,0 0 16,1 25-1,-1-25 17,0 0 14</inkml:trace>
  <inkml:trace contextRef="#ctx0" brushRef="#br0" timeOffset="169713.86">16619 3547 0,'0'-25'16,"99"25"-1,-24 0 1,74 0-16,-1 0 16,-98 0-16,0 0 15,-26 0-15,26 0 16,-50 25 78,0 74-79,0 1-15,0 48 16,0-24-16,0 50 16,0 0-16,0-50 15,0 49-15,0-49 16,0 25-16,0-50 15,0-24-15,0-50 16,0 49-16,0-24 16,0-26-16,0 1 15,0 25 1,0-25-16,0-1 16,0 1-1,0 0-15,0 49 16,0 1-16,0 24 15,0-25-15,0-24 16,0 25-16,0-51 16,0 1-16,0 0 156,-25-25 78,-148 0-234,-100 0 16,50 0-16,24 0 16,100 0-16,74 0 15,0 0-15</inkml:trace>
  <inkml:trace contextRef="#ctx0" brushRef="#br0" timeOffset="170753.71">18033 4539 0,'25'0'78,"49"0"-62,1 0-16,-1 0 15,-49 0-15,49 0 16,-49 0 31,0 0-32,0 0 1,-1 0-16,26 0 16,-25 0-16,25 0 15,-26 0-15,-24-25 110</inkml:trace>
  <inkml:trace contextRef="#ctx0" brushRef="#br0" timeOffset="171417.51">18579 4366 0,'0'24'63,"49"-24"-48,-49 25 1,25-25-16,0 50 15,0-50 1,-25 25 0,0 24 46,0-24-46,0 0-16,0 24 15,0 1 1,0-25-16,-25-25 16,25 25-16,-25 24 15,0-24 1,25 0 0,-24 0-1,24 24-15,0-24 31</inkml:trace>
  <inkml:trace contextRef="#ctx0" brushRef="#br0" timeOffset="172529.09">19521 4118 0,'25'0'46,"50"0"-30,24 0-16,25-25 16,0 25-16,99 0 15,50 0-15,0 25 16,0 74-16,-75 50 16,-74-50-16,-50-74 15,-74-1-15,0 1 16,0 0-16,0 25 15,0-1-15,0 26 16,-24-75-16,-51 99 16,26-49-1,-1-1-15,0 1 16,1-1-16,-1-49 16,1 50-16,-1-25 15,25-25-15,0 25 16,-24-1-16,-26 26 15,26-50-15,-1 50 16,25-26-16,0-24 16,75 0 93,49 0-109,75 0 16,-50 0-16,50 0 15,-75 0-15,-74 0 16,-1 0-16,1 0 31,25 0-15,-25-24-1,49 24 17,-49-25-17,49 0-15,-24-25 16,-25 50 0,-25-24 77,0-1-93</inkml:trace>
  <inkml:trace contextRef="#ctx0" brushRef="#br0" timeOffset="174353.02">7640 7541 0,'25'0'31,"-1"24"-15,1-24-1,-25 25-15,25 0 16,0 0 0,0-25-16,-25 25 15,24-1 1,1 1-1,0-25-15,-25 25 16,25-25 0,0 0-16,24 0 15,1 0 1,0-25-16,-1 0 16,26-74-1,-26 25-15,1 24 16,-1-49-16,-24 49 15,0 26-15,0-26 16,0 0-16</inkml:trace>
  <inkml:trace contextRef="#ctx0" brushRef="#br0" timeOffset="175626.34">11485 7441 0,'0'50'78,"0"-25"-62,24 74 0,26-74-16,-50 0 15,50 24-15,-26-49 16,26 50-16,-25-50 16,0 0-1,-1 0-15,1 0 31,0 0-31,25 0 16,-26 0-16,1-50 16,25 1-16,-25-1 15,-1-49-15,1 74 16,0-49-16,-25 49 16,50-50-16,-50 1 15,0 49-15,24 0 16,1-24-16,0-1 15,0 25-15,-25-24 32,25 49-17,-25-25-15,25 25 16,-1-50-16,1 26 16,0-26-1,0 50-15,0-25 16,-25 0-16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1-02T04:04:47.5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24482 5879 0,'0'25'93,"0"49"-77,0 25-16,0-49 16,0 49-16,0-25 15,0 26-15,0-26 16,0 0-16,0-49 15,0 0 1</inkml:trace>
  <inkml:trace contextRef="#ctx0" brushRef="#br0" timeOffset="1063.14">25747 5854 0,'0'25'93,"-25"24"-93,-24 26 16,24-1-16,0-49 16,0 99-16,1-74 15,24-1-15,-25 1 16,25-25-16,0 24 15,0-24-15,0 0 16,0 0-16,0-1 31,0 1-31,0 0 16,25-25 0,24 0-1,1 0 1,-1 0-16,-24 0 15,0 0 1,0-25 0,0 25-1,-1-25-15,1 1 32,-25-26-17,0 25 1,0 0-1,0 1-15,0-1 16,0 0 0,0 0-1,0 0 1,-49 25 15,24 0-31,-25 0 16,25 0-16,1 0 15,-26 0-15,25 0 16,-49 0-16,49 0 141,50 0-126,99 0 1,99 0-16</inkml:trace>
  <inkml:trace contextRef="#ctx0" brushRef="#br0" timeOffset="2550.88">28029 5779 0,'25'-24'62,"0"24"-46,0-25-16,0 25 15,-1 0-15,1 0 16,0-25-16,0 25 31,0 0-15,-1 0 15,1 25-15,0 0-1,-25 24 1,0-24-16,0 25 16,0-25-1,0 24 1,-25 1 0,-24-1-1,24-24-15,-25-25 16,50 25-16,-25-25 15,1 25-15,-1-25 16,50 0 125,49 25-126,-24-25-15,-26 24 16,26-24-16,-25 0 16,0 25-16,-1 0 15,1-25 1,-25 25-16,0 0 15,0-1-15,25 1 16,-25 0 0,0 0-1,0 24 1,0-24 0,-50-25-16,1 25 15,24 0 1,-49 0-16,24-25 15,0 24 1,1-24 0,-1 0-16,25 0 15,0 0-15,1 0 16,-1 0 0,0 0 15,0 0 0,0 0-31,-24 0 16,24 0-1,0 0-15,0 0 16,-24 0-16,24 0 16,0 0-16,0 0 15,1 0 1</inkml:trace>
  <inkml:trace contextRef="#ctx0" brushRef="#br0" timeOffset="3495.8">29815 5779 0,'0'25'63,"0"25"-47,0 49-16,-49 0 15,49 1-15,0 24 16,0-75-16,0 1 15,0-25-15,0 24 16,0 1 0,0-25-1,0-1-15</inkml:trace>
  <inkml:trace contextRef="#ctx0" brushRef="#br0" timeOffset="11271.67">24929 6028 0,'0'-25'46,"0"0"1,0 0-15,0 0-17,-25 1 1,0-26-1,25 25 1,-25 0 15,0 25-15,1 0 0,-1 0-16,-25 0 15,25 0 1,1 0-16,-1 0 15,0 0-15,0 0 32,0 0-17,1 0 1,-51 25-16,50-25 16,-24 0-1,24 0-15,0 0 16,0 0-16,1 0 15,-1 25-15,25 0 32,-25 0-17,-25 24 1,50-24 0,-24 0-16,-26 49 15,25-24 1,25-1-16,-25 26 15,25-26 1,0-24-16,0 0 16,0 25-16,-24-26 15,24 26-15,0-25 16,0 24 0,0 1-16,0 0 15,0-26-15,0 51 16,0-50-16,24-1 15,1 1-15,0 25 16,0-25-16,-25 0 16,49-25-16,-24 0 15,25 24-15,-25-24 16,49 25-16,-24-25 16,-1 25-16,-24-25 15,25 0-15,-26 0 16,26 0-1,0 0 17,-1-25-17,-49 0-15,25-24 16,-25 24-16,74-50 16,-74 51-16,50-26 15,-25 0-15,0 50 16,-25-24-16,25-1 15,-25-25-15,24 25 16,-24-24 0,0 24-16,0-25 15,25 1-15,-25 24 16,0-25 0,0 26-16,0-1 15,0-25 1,0 25-1,0 1-15,0-26 16,0 25 0,0 0-16,-25 1 15,25-26-15,-24 25 16,-26 0-16,50 1 16,-25-1-1,25 0 1,-25 25-16,25-25 15,-49 0 1,49 0 0,-25 25-1</inkml:trace>
  <inkml:trace contextRef="#ctx0" brushRef="#br0" timeOffset="34815.48">595 3101 0,'0'0'0,"100"-25"0,-51 25 16,-24 0-16,0 0 94,24 0-79,175 0-15,73 0 16,51 0-16,123 49 16,99-24-16,-49-25 15,-74 25-15,-150-25 16,-49 0-16,-74 0 16,-124 0-16,-26 0 15,-73 0 79,-174 0-94,-100 0 16,1 0-16,-50 0 15,49 0-15,1 0 16,49 0-16,50 0 15,49 0-15,-24 0 16,49 0-16,49 0 16,51 0-16,24 25 203,25 24-188,74-24 1,-49-25-16,25 50 16,-75-50 109,0 0-125,0 0 15,1 0-15,-26 25 16</inkml:trace>
  <inkml:trace contextRef="#ctx0" brushRef="#br0" timeOffset="54190.68">25400 6896 0,'25'0'15,"0"0"1,-1 0-16,1 0 31,0 0-31,0 0 16,0 0 0,24-25-16,-24 25 15,0 0-15,24-25 16,1 0-1,-25 25 1,24 0-16,-24-25 16,-50 25 77,-49 50-77,24-25-16,1 0 16,-1 0-1,25-25-15,1 24 16,-26-24-16,25 0 16,0 25-1,1-25 1,24 25-16,-25-25 31,25 25-15,-25-25-16,-25 0 15,26 0 1,-26 49-16,75-49 109,0 0-109,-1 0 16,-24-24 0,25 24-16,25 0 15,-25 0-15,24-50 0,1 50 16,-1 0-1,-24-25 1,25 25-16,-25-25 31,24 25-15,-24-24-16,0 24 16,0 0-16,-1 0 15,1 0 1,0-25 46</inkml:trace>
  <inkml:trace contextRef="#ctx0" brushRef="#br0" timeOffset="77206.66">29542 6821 0,'50'0'125,"99"0"-125,74 0 16,149 0-16,50-49 15,-75 24-15,25 25 16,-198-25-16,-75 0 16,-74 25-16,-50 0 62,-198 50-46,0-25-16,-50-1 15,49 1-15,-24 75 16,0-76-16,25 51 16,49-50-16,100-25 15,0 24-15,-1-24 16,50 0-16,1 25 78,24 0-62,148 0-1,125 0-15,-25-25 16,50 0-16,24 0 16,-49 0-16,-149 0 15,-49 0-15,-50 0 16</inkml:trace>
  <inkml:trace contextRef="#ctx0" brushRef="#br0" timeOffset="88934.46">26764 273 0,'-25'25'31,"25"-1"-31,0 26 15,0 0-15,0 24 16,0-24-16,0 24 16,0 25-1,0-24-15,-24 49 16,-1-25-16,25 0 16,-25 25-16,25-49 15,-50-1-15,50-49 16,0 24-16,0-24 15,0-74 48,0-51-47,25-24-16,0 0 15,25-49-15,-50 74 16,24 24-16,-24-24 15,0 25-15,25-1 16,-25 50-16,0-24 16,0-1-16,0 25 15,0 0 1,0 1-16,0-26 31,0 25 0,0 0-15,50-24 0,24 49-16,50-25 15,-24 0-15,-26-24 16,-24 49-16,-1 0 16,-24-25-1,25 25 32,-26 0-31,-24 25 15,0 24-15,0-24-1,0 25-15,0-26 16,-24 76-16,-1-76 15,-25 26-15,-24 0 16,-1-26-16,26 1 16,-51 25-16,76-25 15,-76 0-15,100-1 16,-24-24 15,-1 0-15,0 25-16,50 0 109,99-25-109,0 0 16,99 0-16,25 25 15,-74-25-15,-25 25 16,-50-1-16,0 26 16,-74-50-1,0 25 1,-25 0 0,0-1-16,0 1 15,0 25-15,0-1 16,0 1-16,0 0 15,0 24-15,0 0 16,-50-49-16,-74 74 16,-25-74-1,-49 50-15,-75-51 0,25-24 16,-25 0 0,75 0-16,24 0 15,100 0-15</inkml:trace>
  <inkml:trace contextRef="#ctx0" brushRef="#br0" timeOffset="92198.13">24631 7937 0,'0'-24'47,"-25"48"-15,25 51-32,0 24 15,-25 0-15,25 1 16,0-1-16,0 0 15,-49 25-15,49-50 16,0 26 0,0-76-16,0 76 15,0-26-15,0-24 16,0-25-16,0-1 16,0 1-16,0 0 109</inkml:trace>
  <inkml:trace contextRef="#ctx0" brushRef="#br0" timeOffset="94015">25946 8136 0,'124'-50'156,"-50"50"-140,-24-24-16,-25 24 16,-1 0-16,1 0 15,0 0 17,0 0-17,24 0 1,-49 49-1,0 1-15,0-1 16,25-24-16,-25 0 16,0 0-16,0 24 15,0-24 1,0 0-16,0 0 16,0 24-16,0-24 15,-25 0-15,-49 49 16,24-24-16,26 0 15,-26-50-15,-24 74 16,24-49-16,0 0 16,1-1-16,24 1 15,0-25 95,75 0-48,49 0-46,99 0-16,-123 0 15,-50-25-15,-1 25 16,1 0 0,0-24-16,49 24 78,1 0-78,-75-25 15,25 25-15,24 0 16,-24-25-16,25 0 31,-26 25-15</inkml:trace>
  <inkml:trace contextRef="#ctx0" brushRef="#br0" timeOffset="96085.96">28848 7615 0,'25'0'78,"-25"25"-78,0 49 16,0 1-16,-50 24 16,0 25-16,-24 25 15,24-50-15,-49 75 16,50-50-16,-1-25 15,25-74-15,25 24 16,0-24-16,25-25 94,74-25-79,0 0-15,50-49 16,0 49-16,-50 25 16,100-99-16,-150 99 15,26-25-15,-26 25 16</inkml:trace>
  <inkml:trace contextRef="#ctx0" brushRef="#br0" timeOffset="96662.97">29220 8062 0,'0'0'0,"-25"0"31,0 24-15,25 76-16,-49-26 15,24 50-15,0-25 16,25-24-16,0-1 16,-25 0-16,25 1 15,-25-26-15,25 1 16,0 24-16,-24-49 16,24 25-16,0-25 15,0 0-15,0-1 16,0 1-16,0 0 15,0 0 1,0 0-16,0-1 16,0 51-1,0-50 1,0-1-16,0 1 16,0 0-1,0 0 1</inkml:trace>
  <inkml:trace contextRef="#ctx0" brushRef="#br0" timeOffset="98086.09">30857 7268 0,'0'74'93,"0"1"-93,0 24 16,0 0-16,-25 0 16,25 25-16,-25-49 15,25 24-15,0-49 16,0-1-16,-24 75 16,-1-74-1,25 24-15,0 1 0,0 24 16,0-25-1,0 1-15,0-51 16,0 26 0,0 0-16,25-26 15,-1 1 1,1-25 0,50 0-16,-51 0 15,51 0-15,-1-25 16,-24 1-16,49-51 15,-74 75-15,25-49 16,24-1-16,-74 25 16,25 0-16,0 25 15,24-74-15,-49 49 16,0-24 0,0 24-16,0 0 15,25 0-15,-25 0 16,0 1-16,0-1 31,-25 0 0,25 0-15,-74 25-16,49 0 16,-49 0-16,-1 0 15,1 0-15,24 0 16,0 0-16,1 0 15,-1 0 1,25 0-16,-24 0 16,24 0-16,-49 25 15,49-25 17,25 25 14,-25 0-30,25-1 0,-25-24-16,0 25 15,25 0 1</inkml:trace>
  <inkml:trace contextRef="#ctx0" brushRef="#br0" timeOffset="101126.68">24234 10840 0,'0'24'79,"0"150"-64,0-50-15,0 0 16,0 25-16,0 25 15,0-75-15,0-50 16,0-24-16,0 0 16,0-50 46,25-49-46,49-25-16,-24-25 15,24 24-15,26-73 16,-51 98-16,50 1 16,-49 49-16,-25 0 15,24 25-15,-24 0 32,0 0-32,25 25 15,-50 25-15,0 99 16,0-50-16,25-25 15,-25 25 1,0-74-16,0 0 16,0 25-16,24-50 15,26 0 63</inkml:trace>
  <inkml:trace contextRef="#ctx0" brushRef="#br0" timeOffset="101534.02">25251 11237 0,'0'24'63,"0"26"-48,0 49-15,0 0 16,0-24-16,25-1 16,-25-24-16,0-25 15,0-1-15,25 26 16,0-50 15,99-74-15,0-26-16</inkml:trace>
  <inkml:trace contextRef="#ctx0" brushRef="#br0" timeOffset="102016.87">26268 10220 0,'0'0'0,"0"74"16,-25 0 0,25 1-16,0-1 15,-24 25-15,24-49 16,-25 74-16,25-50 15,0 26-15,0-1 16,0 0-16,0 0 16,0-24-16,0-1 15,25-49-15,24 0 16,1 24-16,-25-24 16,74-25-16,-25 0 15,1 0-15,-51 0 16,1 0-1,0-49 1,-25-1-16</inkml:trace>
  <inkml:trace contextRef="#ctx0" brushRef="#br0" timeOffset="103246.91">26888 10790 0,'0'25'16,"0"74"-1,0-25 1,0 50-16,-25-24 15,25-26-15,0 1 16,0-1-16,0-24 16,0-75 62,0-74-63,0 24-15,0 1 16,0 24-16,0-24 16,0-1-16,0 50 15,0-49-15,0 24 16,0 26-16,0-26 16,0 25-16,25 0 31,25 25-16,-1-24 1,-24 24-16,0 0 0,0 0 16,0 0-1,0 0-15,-1 0 16,26 24-16,-50 1 16,25-25-1,-25 50 1,0-25-1,0 24 1,0 1-16,0 24 16,-50 25-16,25-49 15,-49 25-15,49-26 16,0-49-16,25 25 16,-25-25-16,50 0 125,0 0-125,0-25 15,0 25-15,24 0 16,-24 0-1,0 0 1,0 0-16,-25 25 16,25 0-1,-25 0 1,0-1 31,0 1-32,0 0-15,-50 0 16,25-25 0,-24 0-16,-1 25 15,0-25 1,25 0 0,1 0-1,-1 0 1,0-50-1</inkml:trace>
  <inkml:trace contextRef="#ctx0" brushRef="#br0" timeOffset="104112.02">27186 9971 0,'25'0'0,"0"0"16,-1 25 0,1 0-16,0 0 15,0 0 1,24 0-16,1 24 15,24 26 1,-49-51-16,25 26 16,24 49-16,-49-74 15,0 0-15,0 0 16,-25-1-16,24 51 16,-24-1-1,0-49-15,0 49 16,0 26-16,0-26 15,0-24-15,-24 49 16,24-50-16,-25 26 16,25-25-16,-25 49 15,0-50 1,25-24-16,-25-25 16,1 50-16,24-25 15,0-1 1,0 1-1</inkml:trace>
  <inkml:trace contextRef="#ctx0" brushRef="#br0" timeOffset="104790.77">28525 10988 0,'25'0'93,"149"0"-93,-50 0 16,74 0-16,-24 0 16,-50 0-16,-50 0 15,-24 0-15,-25 0 16</inkml:trace>
  <inkml:trace contextRef="#ctx0" brushRef="#br0" timeOffset="105519.23">30634 10393 0,'-50'0'47,"50"99"-47,-25 1 16,1 48-16,24 26 16,-25-50-16,25 25 15,-50-50-15,50-24 16,0-1-16,0-24 15</inkml:trace>
  <inkml:trace contextRef="#ctx0" brushRef="#br0" timeOffset="107998.25">9302 7020 0,'0'25'125,"-50"24"-125,25-24 16,-74 49-16,74-49 15,-49 0-15,24 25 16,-49 24-16,74-24 16,-49-1-16,49 50 15,-49-49-15,74 0 16,-25-26-16,-25 51 15,25-75-15,25 49 16,-49-24-16,49 50 16,-25-51-16,-25 26 15,26 25-15,-1-26 16,-25 1 0,50-1-1,-25-49-15,1 25 31,24 0 204,24-25-220</inkml:trace>
  <inkml:trace contextRef="#ctx0" brushRef="#br0" timeOffset="111183.74">8359 6722 0,'25'0'125,"25"-25"-109,-26 0-1,26 1 1,-25-1-16,24 25 16,-24 0-1,0 0 1,0 0-1,0 0 17,-1 0-32,1 0 15,0 0 17,-25 25 30,0-1-46,0 1-1,0 25 1,0-25-16,0 24 16,0-24-1,0 0-15,0 25 16,-25-50-16,25 24 15,-25 1 1,25 25 0,-24-25-16,-1-25 15,25 24 1,-25-24 0,25 25-16,-25-25 31,25 25 172,-25 0-203,1 0 16,-1-1-1,25 1 1,-50 0-1,25 0-15,1 0 16,73-25 187,26 0-203,-26 0 16,26 0-16,-51 0 15,26-25-15,-25 25 16,0-25 0,-1 25-1,1 0-15,0 0 16,0 0 15,0 0-15,-1 0-1,1 0-15</inkml:trace>
  <inkml:trace contextRef="#ctx0" brushRef="#br0" timeOffset="113781.66">24532 12576 0,'0'25'78,"25"74"-62,49 50-16,-74-75 16,25 25-16,0-24 15,-1 24-15,1-49 16,-25 24-1,0-49 1,25-25 62,-25-74-62,25-51-16,24 26 15,-24 25-15,0 24 16,25 1-16,-50 24 16,25 25 15,24 0-31,1 49 16,-1-24-16,-24 0 15,25 25-15,-25-1 16,-1-24-1,-24 0-15,0 49 16,25-74-16,-25 25 16,25 25-1,-25-25 17</inkml:trace>
  <inkml:trace contextRef="#ctx0" brushRef="#br0" timeOffset="114509.94">25400 13146 0,'25'0'125,"24"0"-125,1 0 15,0 0-15,-26 0 16,1 0 15,0 0-15,-25 25-16,0 25 15,0 24-15,0-49 16,0 74-16,-25-49 16,-24 24-16,-1-24 15,25-25 1,0 0-16,100-25 125,49-75-125,-25 50 15,-25-24-15,-49 49 16,-25-25-16,25 25 16</inkml:trace>
  <inkml:trace contextRef="#ctx0" brushRef="#br0" timeOffset="115089.82">26516 12526 0,'-25'0'31,"-49"25"-31,0 25 16,24 49-16,0-25 16,1 26-16,-1-1 15,1 25-15,24-25 16,25 0-16,0-49 16,0 24-16,0-49 15,0 25-15,124-1 16,74-24-1,-24-25 1,24 0-16,-74 0 16,-49 0-16,-26 0 15,-24 0-15,0 0 16,-25-25 15</inkml:trace>
  <inkml:trace contextRef="#ctx0" brushRef="#br0" timeOffset="116333.84">27161 12725 0,'0'49'16,"0"26"0,0-1-16,0 1 15,0-26-15,0 1 16,0-25-16,0 24 15,0 1-15,-25-50 16,25 50-16,0-100 94,0-49-94,0 24 15,0-24-15,0 25 16,0-1-16,0 26 16,0 24-16,0 0 15,0 0 1,0 0-16,0 1 16,25 24-16,-25-25 15,25 25-15,0 0 16,0 0-1,24 0-15,-24 0 16,25 0 0,-26 0-1,1 0 1,-25 49 0,0-24-16,0 25 15,0-25-15,0 24 16,0-24-16,0 0 15,-25 49-15,-49-49 16,24 25-16,-24-26 16,148-24 109,1 0-110,-50 0-15,24 0 16,-24 0-16,0 0 16,0 0-16,-1 0 15,1 0 1,-25 25-1,0 0-15,0 25 16,0-26 0,0 1-1,0 0-15,0 0 16,0 0-16,-25 0 16,1-25-1,-1 24-15,0-24 16,0 0-16,0 0 15,1 0 1,-26 0-16,25 0 16,0 0-1,1 0-15,-1 0 32,0 0-32</inkml:trace>
  <inkml:trace contextRef="#ctx0" brushRef="#br0" timeOffset="117326.12">27484 12278 0,'24'0'31,"1"50"-15,0-50-1,0 50-15,-25-26 16,25-24-16,24 50 16,-24-50-16,-25 25 15,25 0-15,0-25 16,-1 24-1,1-24-15,-25 25 32,0 25-17,0-25 1,0 24-16,25-24 16,-25 25-16,0-26 15,0 1-15,0 25 31,0-1-15,0 1-16,-50-25 16,26 24-16,-26 26 15,25-26-15,-49 1 16,74-25-16,-25 25 16,-25-1-16,26-24 15,-1 0-15,0 0 16,25-1-16,-25-24 15,0 50-15,1-25 16,-1 0 0,0 24-1,0-49 1,-24 25 0,24-25-1,0 25-15,0 0 16,0-25-16,1 0 15</inkml:trace>
  <inkml:trace contextRef="#ctx0" brushRef="#br0" timeOffset="118238.23">28525 12948 0,'50'0'63,"-25"0"77,49 0-140,1 0 16,24 0-1,0 0-15,-25 0 16,-24 0-16,-25 0 16,0 0-16</inkml:trace>
  <inkml:trace contextRef="#ctx0" brushRef="#br0" timeOffset="119383.46">30386 12278 0,'0'-24'31,"25"24"1,24 0-32,-24 0 15,25 0-15,-26 0 16,1 0-16,-25 24 16,0 1-1,0 0-15,0 0 16,0 0-16,0-1 15,50 26-15,-50 0 16,0-26 0,0 26-16,0-25 15,0 24-15,0-24 16,0 0-16,-25 49 16,0-49-16,0 0 15,-24 25-15,24 24 16,0-49-16,25 0 31,-25-25-31,125 0 125,98 0-125,25 0 16,75 0-16,-100 0 15,-74 0-15,-74 0 16,0 0-16</inkml:trace>
  <inkml:trace contextRef="#ctx0" brushRef="#br0" timeOffset="122262.15">11956 9128 0,'-25'0'31,"0"25"-15,25 0-1,-49 0 1,49 24-16,-25-24 16,0 0-1,25 24-15,-50-24 16,50 25-16,-24-25 16,-1 24-16,0-24 15,-49 74-15,49-99 16,0 50-16,25-25 15,-74 24-15,74-24 16,0 25 0,-25-26-16,0 26 15,0-25 1,0 24 15,-24 26-31,24-25 16,0-50-1,0 49-15,1-24 16,24 25 0,0-26-1,0 1-15,-25-25 16,25 25 0,-25 0 15</inkml:trace>
  <inkml:trace contextRef="#ctx0" brushRef="#br0" timeOffset="123142.97">10840 9128 0,'0'25'94,"0"74"-94,0-24 16,0-1-16,0-24 15,0 24-15,-25-49 16,25 24-16,0-24 16,0 0-1,0 0-15</inkml:trace>
  <inkml:trace contextRef="#ctx0" brushRef="#br0" timeOffset="123854.83">10815 9128 0,'0'0'0,"-25"0"31,0 0-31,0 25 16,25 49-16,-24-24 15,-1-25-15,0 24 16,0-24 0,25 0-1,-25 25 1,25-26-16,-24-24 15,24 25 1,-25 0-16</inkml:trace>
  <inkml:trace contextRef="#ctx0" brushRef="#br0" timeOffset="124630.56">10592 9897 0,'49'0'63,"26"0"-48,-26 0 1,26-25-16,-51 25 15,51-25-15,49 1 16,-99 24-16,24 0 16,1-25-16,0 25 15</inkml:trace>
  <inkml:trace contextRef="#ctx0" brushRef="#br0" timeOffset="126560.57">24805 14089 0,'0'25'94,"0"49"-94,0 25 15,0 50-15,0-25 16,0-24-16,0 24 15,0-50-15,0-49 16,0 24-16,0-24 16,24-25 46,1 0-46,0 0-16,-25-49 15,25-1-15,25-49 16,-26 49-16,-24 1 16,0 24-16,25 0 15,0 0 1,0 25 0,0 0 15,49 25-31,-24 0 15,-26 49 1,1-74-16,0 50 16,0-1-16,-25 1 15,0 0 1,0-26 0,25-24 62,-1 0-63,1 0 1</inkml:trace>
  <inkml:trace contextRef="#ctx0" brushRef="#br0" timeOffset="127534.13">25722 14709 0,'25'-25'62,"25"-24"-46,-25 49-16,24-25 15,-24 0-15,25 25 47,-25 25-31,-1 25-1,-24-26 1,0 1-16,0 0 16,0 0 15,0 24-31,0-24 16,-24 0-16,-1 25 15,-50-26-15,1-24 16,49 25-16,25 0 15,25-25 64,24 0-64,-24 0-15,25 0 16,-25 0-16,24 0 15,-24 0 1,0 25 0,-25 0-1,0-1-15,0 1 16,0 0-16,0 0 16,0 0-1,-25-1 1,25 1-1,-25-25 1,25 25 0,-24-25-16,-1 0 15,0 0 1,0 0-16,0 0 16,-49 0-16,49 0 15,-25 0-15,26 0 16,-1 0-1,0 0 1,0-25-16,0-24 16,1-26-16</inkml:trace>
  <inkml:trace contextRef="#ctx0" brushRef="#br0" timeOffset="128446.38">26491 14015 0,'25'0'47,"-25"49"-47,0 26 15,-25-26-15,25 1 16,-24 24-16,-1 1 16,25-50-16,0 49 15,0-24-15,-25 24 16,25 0-16,0-24 15,0 24-15,0 1 16,0 123-16,99-49 16,50 0-16,49 0 15,26-25-15,-100-99 16,-50 24-16,-49-49 16,0 0 30,0 0-30,-25-49 31,-25-51-31</inkml:trace>
  <inkml:trace contextRef="#ctx0" brushRef="#br0" timeOffset="129562.59">27087 14362 0,'0'74'31,"0"1"-31,0-1 16,0-24-16,0 24 16,0-24-16,0-25 15,0 24-15,0-24 16,0 25 0,0-26-16,0 1 15,0-50 48,0-49-48,0 0 1,0-50-16,0 49 0,25-24 16,-1 0-16,-24 49 15,50-49-15,-50 74 16,25 0-16,0-24 15,24 49 1,1 0-16,49 0 16,-74 0-1,49 0-15,-49 0 16,0 0-16,24 0 16,-24 24-16,-25 26 15,0 0 1,0-1-16,0 1 15,0 24-15,-25 1 16,1-26 0,-26-24-16,0 0 15,1 0-15,-26 24 16,1-24-16,49-25 16,0 0-16,50 0 78,74 0-63,1 0-15,24 75 16,-50-51-16,-24-24 31,-26 25-31,1 0 16,-25 0-1,0 49 1,0-49-16,0 49 16,0-24-16,0 0 15,-49-1-15,-1-24 16,0-25-16,26 25 16,-1-25-16,0 0 15,0 0 1,0 0-16,1 0 15,-1 0 1,0 0 0,0 0-1,25-25 1</inkml:trace>
  <inkml:trace contextRef="#ctx0" brushRef="#br0" timeOffset="130422.55">27806 13667 0,'0'25'47,"50"25"-47,24-1 15,25 1-15,25 49 16,25 25-16,25 25 16,-50-50-16,0 25 15,-75-49-15,26 24 16,-50-25-16,-1-24 15,1 24-15,-25-24 16,25 0-16,-25-1 16,0 50-16,0-49 15,0 49-15,0-49 16,0 24-16,0-49 16,0 50-16,0-51 15,0 26-15,-25-25 16,0 24-16,1 26 15,-26-26-15,0 1 16,26 0-16,-1-26 16,0 1-16,-49 25 15,74-125 110</inkml:trace>
  <inkml:trace contextRef="#ctx0" brushRef="#br0" timeOffset="131246.85">29319 14684 0,'25'0'110,"0"0"-110,24 0 15,1 0-15,24 0 16,1 0-16,-26-24 16,51 24-16,-51 0 15,-24 0-15,25 0 16</inkml:trace>
  <inkml:trace contextRef="#ctx0" brushRef="#br0" timeOffset="132565.79">30907 14263 0,'-50'0'47,"0"124"-47,1 0 16,-50 74-16,-25 25 15,49-74-15,1-25 16,-75 50-16,99-124 15,1 49-15,98-99 110,75-75-95,-24 26-15,172-1 16,1 25-16,0-24 16,-50 24-16,-74 0 15,-74 25-15,-51 0 94,-73 25-78,24-25-1,-25 0-15,1 0 16,24 0-16</inkml:trace>
  <inkml:trace contextRef="#ctx0" brushRef="#br0" timeOffset="133023.9">31304 14833 0,'0'75'31,"0"-1"-16,0 25-15,0 25 16,0-25-16,0 1 16,0-26-16,0 1 15,0-51-15,0 26 16,0-25-16,0 0 125</inkml:trace>
  <inkml:trace contextRef="#ctx0" brushRef="#br0" timeOffset="135438.34">15999 10592 0,'-25'0'46,"-24"0"-30,-26 24-16,1 51 16,24-26-16,-74 26 15,25-1-15,0 1 16,24-26-16,1 1 16,-25-1-16,24 1 15,1 0-15,24-25 16,25-1-16,-24-24 15,49 25-15,-25 0 16,25 0-16,25-25 172</inkml:trace>
  <inkml:trace contextRef="#ctx0" brushRef="#br0" timeOffset="136151.13">16520 10368 0,'0'0'0,"0"25"31,0 0-15,0 0-16,0 0 16,0 24-16,0-24 15,0 25-15,0-1 16,0-24-16,0 0 15,0 0-15,0-1 16,0 1 0,0 0-1</inkml:trace>
  <inkml:trace contextRef="#ctx0" brushRef="#br0" timeOffset="136975.32">16421 10418 0,'0'25'125,"0"0"-125,-25-1 31,25 26-15,-25-25-1,0 0-15</inkml:trace>
  <inkml:trace contextRef="#ctx0" brushRef="#br0" timeOffset="137998.56">16495 10988 0,'-25'0'94,"50"0"16,74-24-95,-24-26-15,-26 50 16,26-50-16,-1-24 15,-49 74-15</inkml:trace>
  <inkml:trace contextRef="#ctx0" brushRef="#br0" timeOffset="139765.66">24780 16545 0,'0'49'47,"0"75"-31,0 0-16,0-49 16,0 49-16,0 0 15,0-50 1,0-49-1,25 0 64,24-75-64,1-49-15,0-25 16,24 0-16,-49 50 15,74-26-15,-49 51 16,98-26-16,-73 51 16,24 24-16,-74 0 15,49 0-15,-49 0 16,25 0-16,-26 49 16,1-24-16,0 49 15,-25-24-15,0 24 16,0-24-1,0 0-15,0 24 0,0-49 16,0 24-16,0 1 16,0-25-16</inkml:trace>
  <inkml:trace contextRef="#ctx0" brushRef="#br0" timeOffset="140263.56">26095 16867 0,'-25'25'15,"-50"25"1,51-1-16,-1-24 16,-25 25-16,25-1 15,25 1 1,25-50 46,99 0-46,0 0-16,-25 0 16,-24 0-16,-50-25 15,-1 0-15,1 25 47,0-25-16</inkml:trace>
  <inkml:trace contextRef="#ctx0" brushRef="#br0" timeOffset="140621.76">26318 17041 0,'0'25'78,"0"24"-62,0 26-16,25-1 15,-25-24-15,24-1 16</inkml:trace>
  <inkml:trace contextRef="#ctx0" brushRef="#br0" timeOffset="141326.29">27434 16421 0,'-25'0'63,"0"0"-47,1 49-16,24-24 15,-25 50-15,0-26 16,25 26-16,-25 24 15,0-25-15,1 1 16,24-26-16,0-24 16,0 0-16,0 0 15,0-1-15,24 1 16,26-25 0,-25 0-1,49 0-15,1 0 16,-51 0-16,26 0 15,0 50-15</inkml:trace>
  <inkml:trace contextRef="#ctx0" brushRef="#br0" timeOffset="141862.42">27682 16570 0,'25'0'31,"0"0"-15,-25 24 15,0 26-15,24-25-1,-24 0-15,0-1 16,0 1-1</inkml:trace>
  <inkml:trace contextRef="#ctx0" brushRef="#br0" timeOffset="142797.84">28004 16297 0,'25'0'0,"0"0"15,0 0 1,0 24 0,0 1-16,-25 0 15,0 0-15,0 25 16,0-26-16,0 1 15,0 25-15,0-25 16,0-1-16,-25 26 16,0-50-16,-25 50 15,25-50-15,1 24 16,-1-24-16,0 0 16,-25 25-16,50 0 125,25-25-79,25 0-46,-25 0 16,24 0-16,-24 0 16,25 0-16,-25 0 31,-1 0 0,1 0-31,-25 25 16,0 0 15,0-1-31,0 1 16,0 0-1,0 0 1,0 0 0,-25-1-1,1 1-15,-51-25 16,50 25-16,-49 0 15,-1-25-15,-24 0 16,-50 0-16,50 0 16,74 0-16,-24 0 15,-1 0 32,50-25-31,0 0-1,0-24 32</inkml:trace>
  <inkml:trace contextRef="#ctx0" brushRef="#br0" timeOffset="143621.93">28550 15974 0,'50'25'78,"49"49"-78,-25-24 16,26 49-16,-76-74 15,26 25-15,-50-1 16,0 1 0,0 0-16,0-26 15,0 51-15,0-26 16,0 26-16,0-1 16,0 1-1,0-26-15,0-24 16,-25 0-16,25 24 15,-25-49-15,1 25 16</inkml:trace>
  <inkml:trace contextRef="#ctx0" brushRef="#br0" timeOffset="144333.82">29716 16718 0,'50'0'110,"-1"0"-95,50 0-15,1 0 16,73 0-16,-73-24 16,-51 24-16,-24-25 15</inkml:trace>
  <inkml:trace contextRef="#ctx0" brushRef="#br0" timeOffset="145574.98">31229 16049 0,'-25'24'16,"-24"1"-16,24 50 16,-25-75-16,25 99 15,1-99-15,24 74 16,-25-49-16,25 25 15,0-1-15,0 1 16,0-25-16,0 24 16,0 1-16,0-25 15,0 49-15,0-49 16,0 25 0,0-1-1,0-24-15,0 0 16,0 24-16,25 1 15,-25-25 1,24 0-16,26-25 47,24 0-31,1 0-1,-50 0-15,24 0 16,-24-25-16,0 25 15,0-50-15,0 25 16,-25 1 15,0-1-31,0 0 94,-25 0-78,0 0-16,-49 1 15,49 24-15,0 0 16,0 0 0,0 0 15,0 0-31,1 0 15,-1 0-15,0 0 63</inkml:trace>
  <inkml:trace contextRef="#ctx0" brushRef="#br0" timeOffset="147638.87">19174 11460 0,'0'25'62,"0"49"-62,-50 25 16,26 25-16,-1 0 15,-50 25-15,51-50 16,-51 75 0,26-25-16,24-75 15,0 25-15,0-24 16,0-1-16,1-24 15,24-1 1,-25-24 0,25 0-1</inkml:trace>
  <inkml:trace contextRef="#ctx0" brushRef="#br0" timeOffset="148391.12">19993 11931 0,'0'25'62,"0"74"-46,0-25-16,0 1 16,0-25-16,0 24 15,0 0-15,0-49 16,0 50-16,0-26 15,0-24-15,0 0 16,0 0 0</inkml:trace>
  <inkml:trace contextRef="#ctx0" brushRef="#br0" timeOffset="149231.09">19993 11832 0,'0'25'94,"-25"-1"-78,-25 76-16,25-76 15,25 1-15,-49 25 16,49-25-1,-25 24 1,0-24 0,25 0-1,-25-25-15,25 25 110</inkml:trace>
  <inkml:trace contextRef="#ctx0" brushRef="#br0" timeOffset="150334.43">19621 12675 0,'49'-25'31,"50"25"-16,1 0-15,24 0 16,49 0 0,50 0-16,25-49 15,-74 49-15,-75-25 16,1 25-16,-51-25 16,-24 25-16,25 0 31</inkml:trace>
  <inkml:trace contextRef="#ctx0" brushRef="#br0" timeOffset="181006.96">9327 18876 0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1-02T04:21:47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15453 9004 0,'0'-25'94,"-99"25"-79,-75 0-15,-24 0 16,74 0-16,50 0 16,-1 0-16,50 0 15,25 50 79,0-25-78,0 24-1,0 1-15,-24 49 16,24 50-16,0 25 15,0-50-15,0 74 16,-25-49-16,-25 25 16,25-1-16,1-74 15,-26 50-15,0-50 16,50-24-16,-74 24 16,49-49-16,25-26 109,50-24-93,24 0-16,1 0 15,-1 0-15,-24 0 16,-26 0 93</inkml:trace>
  <inkml:trace contextRef="#ctx0" brushRef="#br0" timeOffset="935.33">15652 9525 0,'-25'0'94,"0"0"-78,0 0-16,-24 0 15,-1 50 1,50-26 0,-25 26-16,25-25 15,0 0-15,-24 24 16,24 1-16,-25 24 16,25-49-1,0 25-15,-25-26 16,25 26-16,0-25 15,0 0 1,0 0 0,50-1-16,-1-24 15,26 0-15,-1 0 16,0 0-16,-24 0 16,0 0-16,-26-24 15,26-1-15,24 0 16,-74 0-1,25 0 1,0 0-16,-25 1 16,25-1-16,-25 0 15,0 0-15,0-24 16,49 24-16,-49 0 16,25-25-16,0 26 15</inkml:trace>
  <inkml:trace contextRef="#ctx0" brushRef="#br0" timeOffset="2087.67">16520 9699 0,'0'24'141,"-25"-24"-126,0 0 1,-49 25-16,24 25 15,25-25-15,-24 74 16,-1-25-16,25 26 16,25-76-16,0 51 15,0-1-15,0-49 16,0 0-16,0 0 16,25-1 30,124-48-46,-124-26 16,25-24-16,-26 24 16,-24 0-16,75-24 15,-75 24-15,0 1 16,0-1-16,25 0 16,-25 26-1,0-1 32,0 50 62,49 49-93,-49 0 0,0-49-16,25 25 15,0 0 1,0-50 15,-1 0-15,1 0-1,25-25-15,-1 0 16,-24 25-16,149-25 16,-1-25-16,75 26 15,-123 24-15,-1-25 16</inkml:trace>
  <inkml:trace contextRef="#ctx0" brushRef="#br0" timeOffset="2799.37">17512 9153 0,'0'99'15,"0"-24"1,0 49-16,0-25 15,0 74-15,0-49 16,0-24-16,0 49 16,0-50-16,0-25 15,0 1 1,0-51 0,0 1-1,25-25 1,25 0-1,-1 0-15,1 0 16,-25 0-16,24 0 16,1-25-16,-50-24 15,25-1-15,24 25 16,-49-24 0,0 24 46</inkml:trace>
  <inkml:trace contextRef="#ctx0" brushRef="#br0" timeOffset="3231.78">17363 9773 0,'0'0'0,"25"-25"16,25 25 0,24-25-1,-24 25-15,-1-49 16,1 49-16,24-25 16,-24 0-16,0 0 15,-50 1-15,49-1 31</inkml:trace>
  <inkml:trace contextRef="#ctx0" brushRef="#br0" timeOffset="3967.87">19273 10170 0,'-49'50'125,"24"-26"-109,25 1-16,-25 50 0,0-26 16,25-24-1,0 0-15,0 0 16</inkml:trace>
  <inkml:trace contextRef="#ctx0" brushRef="#br0" timeOffset="4679.16">21134 9674 0,'0'0'0,"-100"0"15,-24-75-15,75 75 0,-50 0 16,74 0-16,-50 0 16,50 0-16,-24 0 15,24 25 1,25 25 0,-25 24-16,25 1 15,-49 24-15,24-50 16,25 1-16,0-25 15,0 25-15,25-26 32,24-24-32,-24 0 15,99-49-15,25-100 16,-99 74-16,74-123 16,-75 24-1,-24 100-15,49-75 16,-74 75-16,25-25 15,-25 74-15,0-50 16,0 26-16,0 24 16</inkml:trace>
  <inkml:trace contextRef="#ctx0" brushRef="#br0" timeOffset="4967.46">21183 8855 0,'-25'75'31,"25"24"-15,0 99-16,0-24 15,0 0-15,0-50 16,0-25-16,0 25 16,25-75-1,25-49 79</inkml:trace>
  <inkml:trace contextRef="#ctx0" brushRef="#br0" timeOffset="5511.16">21456 9798 0,'0'-25'16,"-25"25"15,25 50-31,0-1 16,0 26-16,0-51 15,0 26-15,0-25 16,0 0 0,25 0-1,0-25 1,49 0-16,-49 0 15,0 0-15,24 0 16,-49-50-16,0 25 16,0 0-16,0 0 15,0 1 1,0-26 0,0 25-16,0 0 15,-24 25-15</inkml:trace>
  <inkml:trace contextRef="#ctx0" brushRef="#br0" timeOffset="6847.58">22399 9649 0,'-25'-25'0,"0"25"16,-25 0-1,26 0 1,-26 0-16,25 0 16,0 0-1,-24 0-15,-1 50 16,25-1 0,1-24-16,24 50 15,-25-26-15,-25 50 16,50-74-1,0 25-15,0 0 16,0-26-16,0 26 16,25-25-1,0-25-15,0 0 16,24 0-16,1 0 16,24-75-16,-49 26 15,0-26-15,-25 50 16,49-24-16,-49-50 15,25 74-15,-25-50 16,25 26-16,-25 24 16,0-49-16,0 123 93,0 26-77,0 24-16,0 0 16,0 0-16,0 1 15,0 48-15,0-24 16,0-24 0,0 48-16,0-48 15,0-1-15,0-25 16,0 25-16,0-49 15,-50 24-15,50-24 16,-24-25-16,-1 25 16,-25-1-16,25-49 15,25 25 1,-24 0 0,-1-25 15,-25 0-31,25 0 15,-24 0-15,24 0 16,0 0-16,0 0 16,1 0-16,-1 0 15,0-25 1,0-25-16</inkml:trace>
  <inkml:trace contextRef="#ctx0" brushRef="#br0" timeOffset="7304.2">23837 10319 0,'25'-25'125</inkml:trace>
  <inkml:trace contextRef="#ctx0" brushRef="#br0" timeOffset="8015.94">26541 10170 0</inkml:trace>
  <inkml:trace contextRef="#ctx0" brushRef="#br0" timeOffset="8368.86">27955 10096 0</inkml:trace>
  <inkml:trace contextRef="#ctx0" brushRef="#br0" timeOffset="8695.91">29394 10096 0</inkml:trace>
  <inkml:trace contextRef="#ctx0" brushRef="#br0" timeOffset="10006.85">28798 8905 0,'0'0'0,"50"0"0,74-50 15,99 1-15,-49-1 16,49 25-16,-74 25 16,24-25-16,-148 1 15,0 24 157,25 99-156,-26-25-16,1 75 15,0 25-15,25-1 16,-26 26-16,1-1 16,0 50-16,25-49 15,-50-26-15,25 26 16,-25-100-16,0 0 15,24-49-15,-24-1 16,0 1-16,0-25 16,0 0-1,0-1 157,-198-24-156,-174 0-16,-75 0 15,-148 0-15,-100 0 16,26 0-16,321 0 16,100 0-16,50 0 15,173 0-15</inkml:trace>
  <inkml:trace contextRef="#ctx0" brushRef="#br0" timeOffset="38367.99">21506 9773 0,'24'0'125,"1"0"-109,0 0 0,0 25 31,0 0-32,-25-1 110,0 1-125,0 0 31,0 0-15,0 0 0,0-1-1,0 1 17,0 0-17,0 0 1,0 0-16,0 0 31</inkml:trace>
  <inkml:trace contextRef="#ctx0" brushRef="#br0" timeOffset="71047.42">17090 12080 0,'0'-25'31,"0"0"-15,0 0-16,-49-24 16,-50 49-16,24-25 15,26 25-15,-26 0 16,50 0-16,1 0 16,-1 0-16,0 0 15,0 0 1,25 25-1,-25-25-15,25 25 32,0-1-32,0 1 15,25 0 1,25 25-16,-25-50 16,-1 24-16,26 26 15,-25-50-15,-25 25 16,25 0-16,24 0 15,-49-1-15,50 51 16,-25-1 0,-25-24-16,0-25 15,0-1-15,0 51 16,0-50-16,0-1 16,0 26-16,0-25 15,0 0-15,-25 24 16,0 1-16,-25-25 15,-24-25-15,-25 49 16,-25-24-16,0-25 16,-25 0-16,0 0 15,0 0 1,100 0-16,-1 0 16,25 0-16,0-25 15,25-24 1,0-26-1,0 26-15,0-1 16,0 25-16</inkml:trace>
  <inkml:trace contextRef="#ctx0" brushRef="#br0" timeOffset="72326.39">17289 12402 0,'25'0'156,"-25"25"-140,0 25-16,0-1 16,-25 26-16,25-50 15,0 24-15,0-24 16,25 0 31,-1-25-47,1 0 15,0 0-15,124-50 16,-50 25-16,-24 1 16,24-26-16,-99 25 15,25 25-15,-25-49 63,0 24-63,0 0 15,-25 0-15,0 0 16,0 1-16,-24 24 16,24 0 77,25 49-77,-25-49 31,0 0-47,0 0 16,1-25-1,-1 25-15,0-24 16,-25 24-1,25 0-15,-49 0 16,0 0-16,49 0 16,-50 0-16,51 0 31,-26 24 0,25 1-15,0-25-16</inkml:trace>
  <inkml:trace contextRef="#ctx0" brushRef="#br0" timeOffset="73015.98">18306 12204 0,'0'25'62,"0"0"-46,0 49-1,0 0-15,0 1 16,0-26-16,0 1 16,0 0-16,0-1 15,-25-24-15,75-99 94,24-1-94,0 1 16,75-1-16,0 1 15,-99 74-15,-1 0 16,1 0-16,-25 0 16,24 25-16,-24 0 15,0-1-15,-25 1 16,50 50-16,-50-26 15,24 26-15,1 24 16,-25-25-16,0-49 16,0 25-16,50-100 78</inkml:trace>
  <inkml:trace contextRef="#ctx0" brushRef="#br0" timeOffset="73598.52">19472 12129 0,'0'25'47,"0"50"-47,0-26 16,0 75-16,0-74 16,0 24-1,0 1-15,24-50 16,1-1-1,0-24 17,25 0-32,-1 0 15,-24 0-15,0-49 16,0-26-16,0 51 16,-25-26-16,0 25 15,0-49-15,24 148 141,-24 1-141,25-51 15,25 175-15,24-26 16,75 1-16,-50-25 16,-24-50-16,49 0 15,-75-74-15,-24-25 16,25 0-16</inkml:trace>
  <inkml:trace contextRef="#ctx0" brushRef="#br0" timeOffset="74864.33">21729 11683 0,'-50'74'63,"1"1"-48,-26 49 1,1-50-16,-25 25 16,24-24-16,-24-25 15,0 24-15,-50 0 16,50-24-16,24-50 15,1 25-15,49-25 16,-25 0 0,50-50-1,0-74-15,0-25 16,0 0-16,0 50 16,25 0-16,25 25 15,24 24-15,-49 25 16,0 25-16,25 0 15,-1 0-15,1 25 16,24 74-16,50-24 16,75 73-16,-26 1 15,1 25-15,0-25 16,-1-25-16,-98-50 16,-1-24-16,-49-50 46,49 0-46,-24-124 16,-1 25-16,1-75 16,-50 100-16,0-26 15,0-24-15,0 0 16,0 25-16,0-50 16,-50 50-16,1 25 15,-50-26-15,-50 26 16,0-25-16,0 74 15,0-25-15,-49 50 16,49 0-16,-49 0 16,24 0-16,0 0 15,25 25-15,75 0 16,24 25-16,-24-1 16,-50 50-16,74-49 15,-49 0-15,0 49 16,49 0-16,1-25 15,-50 75-15,24-25 16,26-49-16,-75 74 16,99-25-16,-50-50 15,50 25-15,25-24 16,0-26-16,0 26 16,50 24-16,99-25 15,124 1 1,49-26-16,50 1 15,50-1-15,99 1 16,-25 25-16,-74-75 16,-125 0-16,-49 0 15,-124 0-15,-99 0 16,0-25-16</inkml:trace>
  <inkml:trace contextRef="#ctx0" brushRef="#br0" timeOffset="78240.42">15875 13072 0,'149'0'78,"124"0"-62,49 0-16,75-25 16,198-49-16,174-100 15,-49 75-15,-348 49 16,-75 1-16,-98-26 15,-75 51-15,-25-51 16,-74 75-16,-50 0 109,-74 0-93,-75 50-16,-99-25 16,50 24-16,74-49 15,-74 25-15,-25 25 16,50 24-16,-1-24 16,-24 74-1,74-50-15,0-24 16,50 24-16,-50 25 15,75-49-15,-1 0 16,50-1-16,-24-49 16,-1 0 46,1 0-46,-51 0-16,51 0 15,-100 0-15,-25 0 16,26 0-16,-26 0 16,75 0-16,24 0 15,26 0-15,98 0 78,75 0-62,50 0-16,49-49 16,50 24-1,25 0-15,24-50 16,100 51-16,-125-51 16,26 26-16,-100 24 15,-124 0-15,1 25 16,-26 0-16,0 0 15,-49 0-15,-25-25 16,25 0-16,0 25 31,0 0-15,24 0-16,-24 0 16,74 0-16,25 0 15,0 0-15,0 0 16,-49 0-16,-1 0 15,-49 0 1</inkml:trace>
  <inkml:trace contextRef="#ctx0" brushRef="#br0" timeOffset="-83043.12">23564 12204 0,'0'-25'31,"-24"-74"-31,-26 49 31,50 25-31,-50 25 32,26 0-32,-51 0 15,50 0-15,-24 0 16,24 25-16,-74 50 16,74-1-16,-74 75 15,74-50-15,0-24 16,25-26-16,0 1 15,0-25-15,0-1 47,99-48-47,-49-76 16,99-73-16,-149 49 16,74-25-16,-49 50 15,0-50-15,0 74 16,-25 26-16,0 24 15,0 75 48,0 98-63,0 1 16,0 25-16,0 24 15,0 1-15,0-26 16,0-49-16,0 50 15,0-124-15,0 24 16,0-49-16,0 0 16,0-50 77,0 0-77,0-49-16,0 24 16,0-24-16,49-50 15,1 74-15</inkml:trace>
  <inkml:trace contextRef="#ctx0" brushRef="#br0" timeOffset="-82216.77">23961 11981 0,'0'49'31,"0"1"-15,0 24-16,0 1 15,0-50-15,0-1 16,0-48 62,0-76-78,0 51 16,25-26-16,0 50 15,-25 1-15,0-1 16,25 25-1,0 0-15,-1 25 16,1 24-16,-25 50 16,25-24-16,-25-25 15,0-1-15,0 1 16,0-25 0,0-50 46,0-25-46,0-24-16,25-1 15,-25 26-15,0 24 16,0 0-16,25 25 16,-1 0-1,1 0 16,-25 25-15,25 24 0,0-49-16,-25 25 15,0 0 1,0 0-16,0 0 31,25 24-31,-1-24 16,1-25-1</inkml:trace>
  <inkml:trace contextRef="#ctx0" brushRef="#br0" timeOffset="-81203.36">24929 12005 0,'0'0'0,"-50"50"0,0 0 16,1-1-16,24 26 15,-25-1 1,50-49-16,-24 25 16,-1-1-16,25-24 15,0 0 1,49-25 31,51 0-47,-1-25 15,25-49-15,-99 24 16,49-49-16,-24-25 16,-25 74-16,24-49 15,-49 74-15,0 50 63,0 74-48,0-25-15,0 26 16,0-26-16,25 25 16,0-49-16,0 0 15,-1-26 1,1-24 0,50 0-1,-26-24-15,-24-51 16,0 26-16,0 24 15,-25-25 1,0 25-16,0 1 16,24-1 62,1 25-63,-25 25 1,25-1-16,-25 26 16,25-25-16,-25 0 15,25 24 1,-1-49 15,-24-25 16</inkml:trace>
  <inkml:trace contextRef="#ctx0" brushRef="#br0" timeOffset="-80818.97">25326 11757 0</inkml:trace>
  <inkml:trace contextRef="#ctx0" brushRef="#br0" timeOffset="-80347.37">26194 11435 0,'0'25'47,"0"74"-47,0 25 16,0 0-1,0 99-15,0-74 16,0 25-16,0-50 16,0 0-16,0-75 15,0 1-15</inkml:trace>
  <inkml:trace contextRef="#ctx0" brushRef="#br0" timeOffset="-79962.99">26640 12502 0</inkml:trace>
  <inkml:trace contextRef="#ctx0" brushRef="#br0" timeOffset="-78027.41">27087 12179 0,'0'0'16,"0"99"-16,0-24 0,0 24 16,0-25-16,0 1 15,0-1-15,25-74 16,-1 50-16,1-1 16,25-49-16,-1 0 15,1 0 1,0 0-16,-1 0 15,1-24 1,-25-1-16,49 0 16,0-49-16,-49 24 15,25 0-15,-25 1 16,-25-1-16,0 1 16,0 24-16,0 0 15,0 0-15,0 0 16,0 1-16,-25-1 15,0 25 64,0 49-79,25 1 15,0 24-15,0-24 16,0 24-16,0-24 15,25-25 1,0-25 0,0 0 15,-1 0-31,1 0 62,-25-25-15,-25-25-31,1 26 0,24-26 46,0 25-62,0-49 16,49 49-16,1 0 15,49-49-15,-49 49 16,74-74-16,-99 99 16,24-50-16,-24 25 15,0 25-15,0 0 31,-1 0 1,1 0-32,-25 25 15,0 49 1,0 1-16,0-50 16,50 49-16,-50-24 15,0-1-15,0 26 16,0-50-16,0 24 15,0-74 79,0-74-78,0 50-16,0-26 15,0 1-15,0-1 16,0 50-16,0 1 16,0-1-16,25 25 31,24 0-15,-24 25-16,0-1 15,0 51-15,-1-75 16,1 50-16,-25-26 15,0 26 1,0-75 78,0-74-79,0 49-15,50-24 16,-1-25-16,-24 49 16,25 25-16,-25 0 15,-1 1-15,26 24 16,0 0-16,24 0 16,-24 0-16,-26 0 15,26 0-15,0 49 16,-1 1-16,26-1 15,-75-24-15,25 25 16,-25-25-16,0-1 16,0 1-1,0 0 1,0 0 0,0 0-16,0 24 15</inkml:trace>
  <inkml:trace contextRef="#ctx0" brushRef="#br0" timeOffset="-71515.09">18231 13271 0,'-24'24'125,"-51"76"-125,-24-1 16,-25 99-16,-50-74 16,-24 25-16,-50 25 15,74-50-15,1 25 16,-51-25-16,125-50 15,50-49-15,49 0 16,-25-25-16,0 24 16</inkml:trace>
  <inkml:trace contextRef="#ctx0" brushRef="#br0" timeOffset="-70699.44">16371 14287 0,'0'25'47,"-25"50"-31,0 98-16,1-73 16,-51 24-16,50-25 15,1 50-15,-1-75 16,0-24-16,0 24 15,0-24-15,25-26 16,25-24 125,99-24-141,-25 24 15,-24-50-15,99 25 16,74 0-16,-50 1 16,0-1-16,-98 0 15,-51 0-15,-24 25 156,0 0-140,-25-49-16</inkml:trace>
  <inkml:trace contextRef="#ctx0" brushRef="#br0" timeOffset="-69874.98">19422 13122 0,'99'74'15,"25"-24"1,124 74-16,-74-25 15,124 50-15,-50-50 16,74 50-16,-99-50 16,-49-25-16,-25 26 15,-25-26 1,-75-49-16,-49 0 16,25-1-16,0 1 15,0-25-15,-25 25 16,25-25-16,0 25 15,-1-25-15,-24 25 16,25-25 0</inkml:trace>
  <inkml:trace contextRef="#ctx0" brushRef="#br0" timeOffset="-68714.87">21903 14039 0,'0'25'93,"24"25"-77,-24-1-16,100 51 16,-100-76-16,24 26 15,26-25-15,-50 25 16,25-26-16,-25 1 15,0 0-15,49 0 16,-49 0-16,25-25 16,-25 24-16,25-24 15,0 50-15,-50-25 250,-124 24-250,50 51 16,-25-51-16,99-49 16,-24 50-16,-1-25 15,25-1-15,-25-24 16,50 25-1,0 0 1</inkml:trace>
  <inkml:trace contextRef="#ctx0" brushRef="#br0" timeOffset="-64299.12">18132 14808 0,'0'50'47,"0"24"-32,0 1-15,0 24 16,0-49-16,0 24 15,0 0 1,0 1-16,0-25 16,0 24-16,0 0 15,0-24-15,0 0 16,0 24-16,0 0 16,0-24-16,0 0 15,0-26-15</inkml:trace>
  <inkml:trace contextRef="#ctx0" brushRef="#br0" timeOffset="-63427.85">18182 14759 0,'0'-25'47,"49"0"-47,-24 0 15,0 25-15,49 0 16,-24 0-16,-25 0 16,24 0-16,-24 0 15,25 0 16,-25 50-15,-25-25 0,0 24-16,0 1 15,0 0 1,0-1-16,0 1 16,0-1-16,-50 1 15,25-25-15,-49 49 16,49-74-16,0 25 15,-49 0-15,49-25 16,0 25-16,0-25 16,1 24-1,-1-24 1,0 25-16,-25 0 31</inkml:trace>
  <inkml:trace contextRef="#ctx0" brushRef="#br0" timeOffset="-60835.1">23168 14833 0,'0'25'78,"0"25"-62,0 24-16,0 25 16,24-74-16,-24 49 15,0 1-15,25-26 16,-25 26-16,0-50 16,0 24-16,0-24 93,50-50-77,-50-99 0,25-25-16,-25 1 15,0-1-15,0 25 16,0 25-16,0-25 15,0 49-15,0 26 16,0 24-16,24 0 16,1 25 31,0 0-32,49 0-15,-49 25 16,50 24-16,-26 1 15,-24 0-15,25-26 16,-50 26-16,0-25 16,49 0-16,-49-1 15,25 1-15,0 25 16,-25-25 0,49-1-16,-49 1 15,25-25 1,-25 25-1,25-25-15,-25 25 16,25-25 47,0 49 30,24 1-93,-49 0 16,25-1-16,25 75 16,-50-74-16,25-25 15,-25-1-15,0 1 16,0 0-16,24-25 47,-24-25 15,0-24-46,0 24-1,0 0-15,0-25 16,0 1-16,0 24 16,0-25-16,0 1 15,0-1-15,0 25 32,0-49-32,0 49 15,0-24-15,0 24 16,0-25-16,0 25 15,0 1-15,0-1 16,0 0-16,0 0 16,0 0-16,0 1 15,0-26-15,0 25 16,0-24 0,0 24-16,0 0 15,25 0-15,-25 0 16,0 0-1,25 1 1,-25-1 0</inkml:trace>
  <inkml:trace contextRef="#ctx0" brushRef="#br0" timeOffset="-60235.91">24954 14461 0,'24'25'46,"-24"25"-30,0 49-16,0 0 16,0 25-16,0-50 15,0 50-15,0-24 16,0-26-16,0 0 16,0-49-16,25 25 15,-25-25-15,0 0 16</inkml:trace>
  <inkml:trace contextRef="#ctx0" brushRef="#br0" timeOffset="-59314.68">24755 14461 0,'0'0'0,"74"-25"0,-49 1 16,0 24-16,25-25 15,74 0-15,0-25 16,-50 50 0,1 0-16,24-49 0,-50 49 15,-24 0 1,0 0-16,0 0 16,0 0-16,-1 0 15,1 24-15,0 1 16,-25 0-16,25-25 15,-25 25 1,0 0-16,0 0 16,0-1-1,0 1-15,0 0 16,0 0 0,0 24-16,0-24 15,0 25-15,0-25 16,-25 24-16,-25-24 15,26 25-15,-26-26 16,25 1-16,-49-25 16,49 25-16,-49 25 15,49-50-15,-50 24 16,1 1 0,49-25-1,0 0 32</inkml:trace>
  <inkml:trace contextRef="#ctx0" brushRef="#br0" timeOffset="-3747.88">28104 13196 0,'0'0'0,"-50"0"15,25 0 1,0 25-1,1-25-15,-1 25 16,-99-25 0,49 25-16,26 24 15,-1-49-15,-24 25 16,-25 49-16,49-49 16,-49 74-16,0-49 15,74 0-15,-25-1 16,1 26-16,-1 24 15,25-25-15,-49 50 16,74-99-16,-25 0 16,25 49-16,0-24 15,0-25-15,0 24 16,0-24 0,0 0-1,0 0-15,0 0 16,0-1-16,0 1 15,0 25-15,0-25 16,0 24-16,0-24 16,0 25-16,0-26 15,25 51 1,-1-50 187,1-25-203,0 49 16,25-49-16,-1 50 15,1-1-15,99 51 16,-100-51-16,-24-49 16,25 75-16,-1-75 15,1 0 110</inkml:trace>
  <inkml:trace contextRef="#ctx0" brushRef="#br0" timeOffset="-2763.67">32296 12898 0,'0'0'0,"49"50"78,75 49-63,-24 0-15,98 50 16,-24 0-16,-100-50 16,0-24-16,-49-1 15,25 25-15,-50-74 16,0 25-16,0-1 16,0 1-16,0 0 15,0-26 1,0 26-16,0 0 15,0-1-15,0-24 16,0 0-16,0 0 16,0 49-16,-25-49 15,-25 25-15,26 24 16,-26-24-16,25 24 16,-49-24-16,-1 49 15,26-74-15,-26 74 16,1-50-16,-25 26 15,49-50-15,1 24 16,24-49-16,-25 25 16,25 0-16,1-25 15,-1 0 142,0 0-157</inkml:trace>
  <inkml:trace contextRef="#ctx0" brushRef="#br0" timeOffset="-1843.45">27459 14015 0,'25'0'94,"-25"24"-94,49 76 16,-49-26-16,25 25 15,0-24-15,24-1 16,-49-49-16,25 49 16,-25-49-16,0 0 15</inkml:trace>
  <inkml:trace contextRef="#ctx0" brushRef="#br0" timeOffset="-988.09">27880 14039 0,'0'25'47,"0"0"-47,0 25 15,0 24-15,0-49 16,75 99 0,-50-124-16,-25 50 15,0-26-15,24 1 16,1 50-16,0-75 16,0 24-16,25-24 15,-50 25-15,24 0 16,1-25-16,0 0 15,0 0-15,0 0 16,-1-25-16,1 25 16,25-25-16,-25 1 15,-25-1 1,0 0 0,0 0-1,0 0-15,0 1 16,-25-26-16,0 0 15,-25 1-15,26-1 16,-1 0-16,0 26 16,-49-26-16,49 0 15,-50 1 1,26 49-16,24-25 0,-25 25 16,25 0-1,1 0-15,-1 0 16,0 0-1,-25 0-15,26 25 16</inkml:trace>
  <inkml:trace contextRef="#ctx0" brushRef="#br0" timeOffset="-4.53">29245 13866 0,'0'0'0,"0"25"63,0 24-63,0-24 15,0 25-15,0-26 16,0 51-16,0-26 16,0 1-16,0 0 15,0-1 1,0-24-16,0 0 16,0 0-16,0 0 15,25-1-15,-1 1 16,1-25 62,25 0-62,-25 0-16,-1 0 15,26-25-15,-25 1 31,0-26-31,-25 25 16,0 0-16,0-24 16,0-1-16,0 25 15,0-24-15,0 24 16,0 0-16,0-49 16,-50 49-16,0-25 15,-24 1-15,-149-75 16,148 124-16,26-50 15,-1 25-15,25 25 16,0 25 0,1-25-1,-1 50 1,25-26-16,0 1 16,-25 25-1,25-25 1,0-1-1,0 1-15</inkml:trace>
  <inkml:trace contextRef="#ctx0" brushRef="#br0" timeOffset="596.52">32469 12700 0,'-24'0'0,"-1"0"16,-25 50-16,1 49 16,-51 25-16,-24 49 15,0 1-15,0 49 16,-74 25-16,24-49 15,25 98-15,0-24 16,25-74-16,0-1 16,75 1-16,-1-75 15,25-50-15,1-49 16,24 0 0,0-50 93</inkml:trace>
  <inkml:trace contextRef="#ctx0" brushRef="#br0" timeOffset="1373.34">30361 14139 0,'-25'0'31,"25"49"-15,25 26 0,0-26-16,-25 26 15,74-26-15,-49-24 16,0 0-16,49-25 15,1 0-15,-51 0 16,1 0-16,0 0 16,0 0-16,0 0 31,-1 0-31,-24-25 16,0-24-1,0 24-15,0-25 16,0 25-16,0-24 15,-24-1-15,-1 25 16,-25-24-16,25 24 16,-24-25-16,24 50 15,0 0-15,0 0 32,-24 0-17,24 0 1,-25 0-16,26 25 15</inkml:trace>
  <inkml:trace contextRef="#ctx0" brushRef="#br0" timeOffset="2499.91">31899 14412 0,'0'24'31,"-25"1"47,25 25-62,0-1-16,0 26 16,0-1-16,0-49 15,0 49-15,0-24 16,0 0-16,0-26 16,0 1-16,0 25 15,50-50 16,-26 0-15,1 0 31,-25-25-31,0 0-16,0 0 15,0-24-15,0-1 16,0 25-1,0 1-15,0-26 16,0 25 0,-25-24 77,1 49-77,-1 0-16,-25-25 16,25 25 31,1 0-32,-1 0 16,0 0-15</inkml:trace>
  <inkml:trace contextRef="#ctx0" brushRef="#br0" timeOffset="21620.37">19496 15354 0,'0'0'0,"-24"0"0,-51 0 15,1 0-15,-25-50 16,49 50-16,-49 0 16,0 0-16,24 0 15,1 0 1,-1 0-16,51 0 16,-1 0-16,-25 0 15,25 25 1,1 0-1,24 0-15,-25 49 16,0-24-16,25 49 16,-25-24-16,0 24 15,-24 25-15,49-50 16,0 25-16,0-24 16,0-50-16,0 49 15,0-49-15,0 24 16,0-24-1,0 25-15,24-50 16,1 50-16,50-50 16,74 74-16,24-49 15,100 0 1,-50 24-16,25 1 0,-49-25 16,-1-1-16,-49-24 15,-75 25-15,1-25 16,-50 0-16,24 0 15,-24 0 32</inkml:trace>
  <inkml:trace contextRef="#ctx0" brushRef="#br0" timeOffset="23100.59">20687 15974 0,'0'0'0,"-25"0"94,-24 0-94,49 50 15,0-25-15,0 24 16,-25 1-16,25-1 16,0-24-1,0 0 1,0 0-16,0 0 31,0-1 0,25-24-15,49 0-16,-24 0 16,-1-24-16,-24-1 15,-25 0 1,0-25-16,0 26 16,0-1-16,0 0 15,0 0 1,-25-24-16,25 24 15,-49 0-15,24 25 16,-25 0 109,25 0-109,1 0-1,-1 0 1,0 0 0,0 0-16,0 25 15,-24 0-15,-1 49 16,50-24-1,-25-1-15,25-24 16,0 0-16,0 49 16,0-49-1,50-25 1,24 0 0,-24 0-16,-25 0 15,0 0 16,-1 0-15,1 0 93,0 50-77,-25-1-32,0 26 15,0-26-15,0 1 16,0 24-16,0-24 16,0 0-16,0-26 15,25-24 79</inkml:trace>
  <inkml:trace contextRef="#ctx0" brushRef="#br0" timeOffset="23835.35">21530 16148 0,'0'0'0,"-49"0"16,24 0-16,0 0 16,25 49-1,0-24 1,0 0-16,0 0 16,0 24-16,0 1 15,0 0 1,0-1-16,0 1 15,0-25 1,25-25 0,25 0-1,-26 0-15,1 0 16,0 0 0,0 0-16,0 0 31,-25-50-16,0 25-15,0-49 16,0 49-16,0-25 16,0 26-16,0-26 15,0 25 1,-25 25 0,25-25-16,-99 25 15,49 0-15,25 0 16,-24 0-16,24 0 15</inkml:trace>
  <inkml:trace contextRef="#ctx0" brushRef="#br0" timeOffset="24419.62">23366 16073 0,'-25'0'16,"-24"25"-16,24-25 16,0 50-16,0-25 15,0 49-15,-24-49 16,24 24-16,0 26 15,0-50-15,-24 24 16,-1 1 0,25-25-16,25 0 15,-49-1-15,49 1 16,-25 0 0,0 0-1</inkml:trace>
  <inkml:trace contextRef="#ctx0" brushRef="#br0" timeOffset="24909.01">22845 16197 0,'0'-24'47,"25"24"-16,0 24-31,0 1 16,-1-25 0,1 0 15</inkml:trace>
  <inkml:trace contextRef="#ctx0" brushRef="#br0" timeOffset="25659.68">24829 16272 0,'-49'0'62,"49"25"-46,0-1-1,0 1 1,0 0 93</inkml:trace>
  <inkml:trace contextRef="#ctx0" brushRef="#br0" timeOffset="27179.41">23887 15404 0,'0'-25'31,"25"25"-15,24 25-16,1-25 16,49 49-16,-49 1 15,49 0-15,0 24 16,25 25-16,-49-49 16,49 49-16,-25 0 15,-25-24-15,1-1 16,-26 25-16,51 50 15,-76-74-15,1-26 16,0 26-16,0-26 16,-25-24-16,25 49 15,-25-49-15,0 25 16,0-25 15,0 24-15,0-24-16,0 25 15,-25-26 1,-50 1-16,-24 50 16,-50-51-16,50-24 15,-75 75-15,100-75 16,-50 25-16,74-25 16,-24 0-16,49 24 15,0-24-15,1 0 16,-1 0-16</inkml:trace>
  <inkml:trace contextRef="#ctx0" brushRef="#br0" timeOffset="61548.25">4266 893 0,'0'25'78,"-24"24"-78,24 51 16,-25 24-16,-50 24 16,75 26-16,-24-50 15,-1 99-15,-25-24 16,50 24-16,-49-49 16,49 74-16,0-50 15,0-74-15,0 50 16,0-50-16,0 25 15,0-100-15,0 26 16,49-150 93,-49 26-93</inkml:trace>
  <inkml:trace contextRef="#ctx0" brushRef="#br0" timeOffset="63171.61">4118 868 0,'74'0'62,"124"0"-46,100 0-16,25 0 16,-1 0-16,100 0 15,-100 0-15,125 0 16,24 0-16,0 0 15,75 0-15,0 0 16,-1 0-16,199 0 16,-74 0-16,149 0 15,-150 0-15,150 0 16,-75 0-16,-149 0 16,150 0-16,-76 0 15,-49 0-15,-123-25 16,73-49-16,-99 74 15,25-50-15,25 1 16,-74-50 0,-150 99-16,26-25 15,-25 25-15,-26 0 16,-48 0-16,-26 0 16,50 0-16,-49 0 15,-51 0-15,125 0 16,-49 0-16,48 0 15,26 0-15,49 0 16,50 0-16,25 0 16,49 0-16,-99 0 15,-49 0-15,24 0 16,-74 0-16,0 0 16,24 0-16,-98 0 15,-50 0-15,49 0 16,-24-25-16,-75 25 15,25 0-15,-25 0 16,-24 0-16,24 0 16,-74 0-16,74 0 15,-25 0-15,25 0 16,-24 0-16,-1 0 16,25 0-16,1 0 15,-1 0 1,50 0-16,-25 0 15,-25 0-15,-49 0 16,-26 0-16,26-50 63</inkml:trace>
  <inkml:trace contextRef="#ctx0" brushRef="#br0" timeOffset="65075.55">4167 3572 0,'25'0'78,"99"0"-78,124-25 16,50-25-16,123-24 16,125 74-16,198 0 15,0 0-15,323 0 16,-199 0-16,25 0 15,-149 0-15,50 0 16,-298 0-16,25 0 16,-25 0-1,25 0-15,-25 0 16,50 0-16,49 0 16,-49 0-16,198 0 15,0 0-15,-149 0 16,100 0-16,-25 0 15,-1 0-15,-49 0 16,50 0-16,-124 0 16,124 0-16,-125 0 15,1 0-15,-149 0 16,-25 0-16,-99 0 16,-75 0-16,-49 0 15,0-25-15,-75 25 16,-49-25-16,50 25 15,-1-24-15,75 24 16,-25-25-16,25 25 16,49 0-16,-24 0 15,74 0-15,25 0 16,49 0-16,-49 0 16,-25-25-16,-50 25 15,-24 0-15,-25-25 16,-75 25-1,-49 0 32,-25-25-31,25 1-16,0 24 31,0 0 0,-25-25-15,24 25 0,26-50-1</inkml:trace>
  <inkml:trace contextRef="#ctx0" brushRef="#br0" timeOffset="66931.41">28501 446 0,'-25'50'62,"25"25"-46,0-26-1,0 50-15,0 25 16,0 0-16,0-49 16,0 24-16,0 0 15,0-24-15,0 24 16,0-25-16,0-49 16,0 49-16,0 1 15,0-25-15,0-1 16,0-24-16,0 25 15,0-26-15,0 26 16,0 0-16,0-26 16,-25 26-16,25 0 15,0-1-15,0-24 16,0 25-16,0-26 16,0 26-16,0 0 15,0-26-15,0 26 16,0 0-1,0-1-15,0 1 16,0-1-16,0-24 16,0 0-16,0 25 15,-25 24 1,25-24 0,0-1-16,-25-49 15,25 50-15,0-25 141,0 0-126,0-1-15,0 1 188,0 0-126,0 0-62,0 24 16,0 1-16,0 24 16,0 1-16,0-50 15,0-1 1,0 1 0</inkml:trace>
  <inkml:trace contextRef="#ctx0" brushRef="#br0" timeOffset="72804.03">1215 1116 0,'0'50'47,"0"24"-31,0 75-16,0 25 15,0-50-15,0 74 16,0-24-16,0-75 15,0-25-15,0 1 16,0-50-16,0 24 16,0-98 31,0-51-32,0 1-15,0-25 16,0 25-16,0 0 15,0 0-15,0-26 16,50 51-16,0-50 16,-50 99-16,49 0 15,-24-24-15,0 24 32,24 25-17,-24-25 1,0 25-1,0 0 1,0 397 62,-100-322-62,-24-26-16,25 1 15,-26-1-15,1 26 16,50-26-16,-26-49 16,100 0 31,124 0-32,24-24-15,-73 24 16,-1-25-16,-25 25 15,-49 0-15,0 0 47,0 25-47,-25 24 16,0 1-16,0-1 16,0 1-16,0-25 15,0 24-15,0 1 16,-25-50-16,0 25 15,0 0-15,-49-1 16,49 1-16,-74-25 16,49 25-16,-49 0 15,49-25-15,1 0 16,24 25-16,0-25 16,0 0-16,25-25 62,25-25-62</inkml:trace>
  <inkml:trace contextRef="#ctx0" brushRef="#br0" timeOffset="73307.31">2034 1761 0,'0'50'16,"0"24"-16,0 25 15,0-24-15,0-1 16,0-24-16,0 24 16,0-24-1,0-25 1</inkml:trace>
  <inkml:trace contextRef="#ctx0" brushRef="#br0" timeOffset="73899.24">2034 1463 0</inkml:trace>
  <inkml:trace contextRef="#ctx0" brushRef="#br0" timeOffset="74579.96">2604 1315 0,'0'24'15,"0"76"1,0-26-16,0 0 16,0 1-16,-24 49 15,-1-50-15,0 26 16,0-1-16,25 0 16,-25 0-16,25-24 15,0-51-15,0 51 16,0-50-16,0 24 15,0-24 1,0 25 0,50-50-1,24 0-15,-24 0 16,49 0-16,25-50 16,-74 0-16,0 1 15,24 24-15,-74 0 16,0-24-1,25 24 1,-25-25 15</inkml:trace>
  <inkml:trace contextRef="#ctx0" brushRef="#br0" timeOffset="75131.83">2505 2059 0,'25'-25'32,"99"25"-17,75-50-15,-1 26 16,-99-1-16,25 25 16,-99 0-16,49-25 15,-49 0-15,0 25 16,-25-25-1</inkml:trace>
  <inkml:trace contextRef="#ctx0" brushRef="#br0" timeOffset="81988.61">1215 4514 0,'0'75'78,"50"-1"-78,-50-24 16,0-1-16,0-24 15,0 25 1,0-25-16,0 0 15,0-1 1</inkml:trace>
  <inkml:trace contextRef="#ctx0" brushRef="#br0" timeOffset="86219.64">6003 918 0,'0'149'110,"0"-1"-110,0-24 15,0 75-15,0-25 16,0 24-16,0-24 16,0-50-16,0 49 15,0-98-15,0-1 16,0 25-16,0-24 16,0-26-16,0-24 15,0 25-15,0-25 16,0-1-1,0 26-15,0-25 32,0 0-17,0 49 110,0-24-125,0 24 16,0 25-16,25 25 16,-1 0-16,-24-25 15,50-24-15,-25-150 47,0-98-31,-1-26-16,-24 51 15,0 48-15,0 26 16</inkml:trace>
  <inkml:trace contextRef="#ctx0" brushRef="#br0" timeOffset="87459.52">5407 149 0,'0'0'0,"-24"0"16,-1 0-16,0 25 62,0 24-46,25-24-16,0 0 15,0 0-15,0-1 16,0 1 0,0 25-16,0-1 15,0-24 1,0 0-1,25 25-15,0-50 16,0 0 0,24 0-16,-24 0 15,25 0-15,24 0 16,-49 0-16,24 0 16,1 0-16,24-50 15,-49 50 1,-25-25-16,25 0 15,-25 1-15,0-26 16,0 25-16,0 0 16,0 1-1,-25-26-15,-49 25 16,24 0-16,1 1 31,-26 24-31,26 0 16,-26 0-16,50 0 15,1 0-15,-1 0 16,0 0-16,0 0 16,0 0-1,1 0 63</inkml:trace>
  <inkml:trace contextRef="#ctx0" brushRef="#br0" timeOffset="88715.58">7640 943 0,'0'24'46,"0"26"-30,0 0-16,0-1 16,0 26-16,0-26 15,0 26-15,0-1 16,0 0-16,0 26 16,0-51-1,0 51-15,0-1 16,0-25-16,0 25 15,0 1-15,-25-1 16,25-25-16,-25-24 16,25 24-16,0 1 15,-49 24-15,49-74 16,0 24-16,0-24 16,0 50-16,-25-26 15,25 1-15,0-25 16,0-1-16,0 1 15,0 0-15,0 0 16,0 24-16,0-24 31,0 25-31,0-1 16,0-24 0,0 25-1,0-25 1,0 24-1,0-24 1,0 25 0,0-26-1,0 26-15,0-25 16,0 0 0,0 24-1</inkml:trace>
  <inkml:trace contextRef="#ctx0" brushRef="#br0" timeOffset="89812.84">6772 74 0,'49'25'94,"-49"0"-94,0 25 16,0-26-16,0 1 15,0 25-15,25-1 16,-25-24 0,0 0-16,0 0 15,25 0-15,-25-1 63,0 1 15,25 0-62</inkml:trace>
  <inkml:trace contextRef="#ctx0" brushRef="#br0" timeOffset="91333.41">8235 471 0,'0'-25'78,"0"-24"-78,0-1 15,25 25-15,0-24 16,49 24-16,-49 0 16,-25 50 46,0 25-46,0-26-16,0 51 15,0-1-15,0-49 16,-25 25-16,0-1 16,-49 51-16,49-76 15,0 26-15,1 0 16,-26-26-16,50 26 15,0-25 17,0 0 46,50-25-63,24 0-15,-24 0 16,-26 0-16,1 0 78,25 0-78,-25 0 16,-1 0-16,26 0 15,0-25-15,-26 25 16,51 0-16</inkml:trace>
  <inkml:trace contextRef="#ctx0" brushRef="#br0" timeOffset="92196.16">9376 769 0,'50'0'31,"-25"25"-15,-25 24 0,0 51-16,0 48 15,24 26-15,-24-50 16,0 50-16,25 24 16,25-49-16,-50 0 15,0 24-15,0-24 16,0-50-16,0 1 15,0-26-15,0 1 16,0-51-16,0 1 16,25 0-1,-25 0 48,0 0-48,0-1-15,0 1 16,0 25-16,0-1 16,0-24-1,0 25-15,0-25 16,0 24 0,0 1-16,0-1 15,0 51-15,0-1 16,0-25-16,0 25 15,24 1-15,-24-26 16,0-49-16,-24-75 141</inkml:trace>
  <inkml:trace contextRef="#ctx0" brushRef="#br0" timeOffset="93483.58">10443 124 0,'25'0'93,"49"-25"-93,0 0 16,1 1-16,-50-1 16,-1 25-16,1 0 15,25 0 17,-50 25-32,0 74 15,0 0 1,0-25-16,-25 50 15,-49-49-15,-26 49 16,-48 25-16,24-50 16,49-49-16,-49 24 15,50-74-15,74 25 16,25-25 78,24 0-94,-24 0 15,25 25-15,-26-25 16,-24 24-16,25-24 16,-25 25 15,25 0 63,-25 25-94,-25-50 31,0 0-31,1 24 47,-26-24-32,50 25 1,-25-25 15,-24 0-15,24 0-16,-50 0 15,1 0-15,49 0 16,-25 0-16,26 0 31,24-25 1,0-49-32</inkml:trace>
  <inkml:trace contextRef="#ctx0" brushRef="#br0" timeOffset="94299.12">11633 595 0,'0'0'0,"25"25"47,-25 0-32,25 0 1,0 24 0,0 1-16,-1 0 15,51 98-15,-75 1 16,49 0-16,1 49 15,0-49-15,-26 50 16,26-50-16,-25-25 16,-25 49-16,25-24 15,-1-25-15,-24-50 16,0 26-16,50 49 16,-50-125-16,0 26 15,0 24-15,0-24 16,0 0-16,0-1 15,0-24 1,0 25-16,0-26 16,0 1-16,0 0 15,0 49-15,0-49 16,0 0 0,0 0-16</inkml:trace>
  <inkml:trace contextRef="#ctx0" brushRef="#br0" timeOffset="94715.89">13618 2257 0</inkml:trace>
  <inkml:trace contextRef="#ctx0" brushRef="#br0" timeOffset="95075.53">17140 1736 0,'50'0'125</inkml:trace>
  <inkml:trace contextRef="#ctx0" brushRef="#br0" timeOffset="95371.55">19199 1885 0,'25'0'94,"-1"0"-79</inkml:trace>
  <inkml:trace contextRef="#ctx0" brushRef="#br0" timeOffset="95619.7">21729 1786 0,'50'0'78,"-1"0"-62,50 0-16,125 0 15</inkml:trace>
  <inkml:trace contextRef="#ctx0" brushRef="#br0" timeOffset="95900.76">26739 1786 0</inkml:trace>
  <inkml:trace contextRef="#ctx0" brushRef="#br0" timeOffset="97244.93">13940 1166 0,'0'74'78,"50"75"-78,-25 49 16,-1-98-16,51 49 16,-50-1-16,-1-48 15,-24-26-15,0 0 16,0 1-1,0-50-15,0 24 16,0 1-16,0 24 16,0-49-16,0 49 15,0-24-15,0 0 16,0-1-16,0 26 16,0-1-16,0 1 15,0-26-15,0-24 16,0 25-16,0-26 15,0 1 1,0 25 93,25-50-93,-25 25-16,0-1 16,0 1-1,25-25-15</inkml:trace>
  <inkml:trace contextRef="#ctx0" brushRef="#br0" timeOffset="98213.06">12502 25 0,'0'0'0,"0"74"16,-50 1-16,50-51 15,0 51-15,0-50 16,0-1 156,0 1-157,0 0-15,0 0 16,0 0 15,50-25-15,98 0-16,-24 0 15,0 0-15,50-25 16,-124 0-16,-26 25 16,1 0 109</inkml:trace>
  <inkml:trace contextRef="#ctx0" brushRef="#br0" timeOffset="98635.19">12923 149 0,'0'25'62,"0"24"-62,0 1 16,0 24-16,25 1 16,0-1-16,-25-49 15,0 49-15,0-49 16,0 50-16,0-51 15,0 1-15,0 0 16,0 0-16,0 0 16,0-1-1</inkml:trace>
  <inkml:trace contextRef="#ctx0" brushRef="#br0" timeOffset="99419.18">15553 769 0,'0'74'47,"0"-24"-32,0 74-15,74 50 16,-24 49-16,-1-25 15,26 1-15,-51 24 16,51-49-16,-26 24 16,-49-74-1,50 25-15,-25-25 16,-25-74-16,0 49 16,25 0-16,-25-49 15,0-26-15,0 26 16,0 0-1,0-26-15,0 26 16,0 0 0,0-26-16,0 1 31</inkml:trace>
  <inkml:trace contextRef="#ctx0" brushRef="#br0" timeOffset="100235.75">14238 0 0,'0'25'47,"-50"24"-31,50-24-16,0 0 15,0 0-15,0 24 32,0-24-32,0 25 15,25-50 1,25 49-16,74-49 16,-25 0-16,-25 0 15,-49 0-15,0 0 16,0 0-1,-25 25 17,0 0-32,0 25 15,0 24-15,0-49 16,0 25-16,0-26 16,0 51-16,-25-75 15,25 25-15,-25-1 16,0-24-1,-24 0-15,49 25 16,-50-25 15,25 0-15,1 0 0,-1 0-16</inkml:trace>
  <inkml:trace contextRef="#ctx0" brushRef="#br0" timeOffset="100876.38">14337 50 0,'0'0'0,"149"0"16,-50 0-1,-49 0-15,24-25 16,1 25-16,24-25 16,0 25-16,-49 0 15,49 0-15,-25 0 16,25 0-16,-49 0 16,-25 0-16</inkml:trace>
  <inkml:trace contextRef="#ctx0" brushRef="#br0" timeOffset="105867.2">18207 4490 0,'-50'-25'110,"-24"25"-95,49 0-15,-25 0 16,1 25-16,-51 24 15,76-24-15,-1 0 16,-25 24-16,50-24 16,-25 0-1,25 0-15,0 49 16,0-49-16,0 25 16,0-25-16,0-1 15,25 26-15,0-25 16,0 0-16,0 24 15,24-24-15,1 25 16,-25-50 0,49 0-16,-49 0 15,24 0 1,-24 0-16,25 0 16,-25 0-16,-1 0 15,1 0 1,0 0-16,0 0 47,0-25-32,-1 25-15,26-25 16,-25-25 0,0 50-16</inkml:trace>
  <inkml:trace contextRef="#ctx0" brushRef="#br0" timeOffset="106886.26">19075 4440 0,'0'0'16,"-75"0"-16,1 0 15,0 74 1,-1 1-16,50-1 15,1-49-15,-1 49 16,25 1-16,0-50 16,0 24-1,0 1-15,0-25 16,0 0-16,0-1 16,0 1-1,0 0 1,25 0-1,-1-25-15,26 0 16,-25 0-16,0 0 16,24 0-16,1-25 15,-1 0-15,-24-49 16,0 49-16,0-49 16,-25-1-16,25 25 15,-25 1-15,24-26 16,-24 51-16,0-26 15,0 25-15,0 0 16,0 1-16,0-1 16,50 50 109,-50-1-125,0 51 15,0-26-15,0 26 16,0-1-16,0-24 16,0 0-16,0-1 15,0 1 1,0-25-1,0-1 32,25-24-31,0 0 0,-1 0-1</inkml:trace>
  <inkml:trace contextRef="#ctx0" brushRef="#br0" timeOffset="107659.13">19571 3969 0,'0'74'63,"0"50"-63,0-25 16,0 25-16,0 25 15,0-25-15,0 0 16,0 0-16,25-49 15,0-1-15,-25-24 16,24-25 0,1-25 15,25 0-15,-25 0-1,-1 0-15,26 0 16,-25 0-1,24 0-15,-24 0 110</inkml:trace>
  <inkml:trace contextRef="#ctx0" brushRef="#br0" timeOffset="108211.06">19472 4589 0,'49'0'47,"1"-50"-47,49 25 15,-24 25-15,-1-24 16,0-26-16,-49 25 15,0 0-15,49 25 16,-74-24 0,25-1 124</inkml:trace>
  <inkml:trace contextRef="#ctx0" brushRef="#br0" timeOffset="121763.09">18083 5358 0,'0'0'0,"-100"0"16,1 0-16,-25 0 16,75 0-16,24 0 15,0 0-15,25 25 63,174 24-48,247 26-15,75-51 16,75 100-16,148-49 16,-248-75-16,-148 49 15,-125-49-15,-148 0 16,-50 25 46,-25-25-46,-198 0-16,-75 0 16,-148 0-16,24 0 15,-49 0-15,74 0 16,25 0-16,99 0 15,75 0-15,74 0 16,99 0-16,50 0 63,49 0-48,25-25-15,50 1 16,0 24-16,49 0 15,26 0-15,-26 0 16,50 0-16,25 0 16,-50 0-16,-49 0 15,-100 0-15,-49 0 16,0 0-16,-149 0 78,-199 0-62,-24 0-16,-50 0 15,50 0-15,49 0 16,50 0-16,149 0 16,124 0 30,148 0-30,100 0-16,0 24 16,50 26-16,-26 0 15,-49-50-15,-74 49 16,-50-49-16,-25 0 16</inkml:trace>
  <inkml:trace contextRef="#ctx0" brushRef="#br0" timeOffset="138756.08">22994 4068 0,'-50'0'15,"1"0"-15,49 25 0,-75 74 16,26-49-16,-1 24 16,0 50-16,1-50 15,49 75-15,-99 25 16,74 0-16,25-75 16,-25 0-16,25 0 15,-50 25-15,50-49 16,-24-51-16,24 26 15,0-25 1,0 0 0,0-1-1,0 1-15,49 50 16,-24-51-16,49 1 16,-24 50-16,0-75 15,-26 0-15,1 49 16,25-49-1,-25 0 1,0 0 15,-1 0-15,1 0 0,0-24-1</inkml:trace>
  <inkml:trace contextRef="#ctx0" brushRef="#br0" timeOffset="139556.65">24061 4663 0,'-25'25'31,"0"49"-31,-25 51 16,26-125-16,-1 74 15,-50 25 1,75-24-16,-25-75 0,1 49 16,24-24 109,74-25-94,125 0-31,73 0 16,-73 0-16,74-25 15,-100 0-15,-123 25 16,-25 0-1,0 0-15</inkml:trace>
  <inkml:trace contextRef="#ctx0" brushRef="#br0" timeOffset="140164.29">24482 4837 0,'-25'0'32,"25"50"-17,0 49-15,-24 0 16,24-25-16,-25-24 16,0 74-16,25-50 15,-74 26-15,74-26 16,-25 50-16,0-74 15,25-1-15,-50 26 16,50-50-16,0-1 16,0 1-16</inkml:trace>
  <inkml:trace contextRef="#ctx0" brushRef="#br0" timeOffset="140819.94">25549 5333 0,'25'0'62,"-25"50"-62,0 24 16,0-24-16,-25 24 16,0-24-16,25 24 15,-25 0 1,25-49 0</inkml:trace>
  <inkml:trace contextRef="#ctx0" brushRef="#br0" timeOffset="141356.3">26392 4961 0,'0'25'63,"0"24"-48,0 26-15,0 24 16,0-25-16,0 1 16,0-26-1,0-24 1,25 0 31</inkml:trace>
  <inkml:trace contextRef="#ctx0" brushRef="#br0" timeOffset="142203.68">27112 4812 0,'-25'50'31,"0"-25"-31,0 74 16,25-74-16,0 49 15,0-49-15,0 0 16,0-1 0,0 1-1,25 0-15,-25 0 16,25-25-1,-25 25 17,25-25-1,-1 0-31,1 0 16,25 0-1,-25-25 1,-25 0-1,24-25-15,-24 26 16,0-26-16,0 0 16,0 1-1,0 24-15,0 0 32,0-24-17,-24 49 1,-26 0-1,25 0-15,-24 0 16,24 0 0,-25 0 77,25 24-61,25 1-17</inkml:trace>
  <inkml:trace contextRef="#ctx0" brushRef="#br0" timeOffset="143139.02">27186 3969 0,'99'25'110,"-24"24"-110,-1 26 15,0-26-15,-24 26 16,0-26-16,-1 1 16,-24-1-16,0 26 15,24-1-15,-49-24 16,25 24-16,-25 1 15,25 24-15,-25 50 16,0-50-16,0 0 16,0 25-16,0 0 15,0-49-15,-50-1 16,26 25-16,-51 0 16,75-74-16,-49 50 15,24-50-15,0-1 16,25 1-1,-25 25 1,-49-1-16,24-24 16,1-25-16,-51 75 15,26-51-15,0 1 16,49-25-16,-25 0 16,25 25-1</inkml:trace>
  <inkml:trace contextRef="#ctx0" brushRef="#br0" timeOffset="149771.13">12948 1786 0,'-25'25'157,"25"0"-142,-25 24-15,1 26 16,-1-1-16,0-24 15,25 24-15,-50-49 16,26 49-16,24 1 16,0-26-16,-25 26 15,25-26 1,-50 50-16,50-74 16,0 25-1,0-25-15,0 24 16,-25 1-16,25 0 15,0-26-15,0 26 32</inkml:trace>
  <inkml:trace contextRef="#ctx0" brushRef="#br0" timeOffset="151906.86">21828 471 0,'0'75'47,"0"98"-47,0-49 15,0 50-15,0 24 16,0-74-16,0 75 16,0-50-16,0-25 15,0-25-15,0 50 16,25 0-16,-25-75 16,25 0-16,-25 1 15,0-26-15,25 1 16,-25-25-16,0 0 15,0-1-15,0 1 16,0 0 15,0 0 1,0 25-17,0-26 1,0 26 15,24-50 32,-24 25-48,50 0-15,-25 49 16,0 0-16,-1 50 15,1-24-15,50 48 16,-51-73-16,1 24 16,-25-74-16,0 0 15</inkml:trace>
  <inkml:trace contextRef="#ctx0" brushRef="#br0" timeOffset="152618.89">22572 0 0,'0'50'47,"0"49"-31,0 0-16,0-25 15,0-24-15,25 24 16,-25-24-16,25 0 15</inkml:trace>
  <inkml:trace contextRef="#ctx0" brushRef="#br0" timeOffset="153437.3">22696 174 0,'25'0'31,"0"24"-15,0-24-16,0 25 15,-25 0-15,49 0 16,-49 0-16,50-1 15,-1-24-15,26 25 16,-26-25-16,1 0 16,-25 0-16,24 0 15,-24 0 1,0 0 0,-25-25 15,0 1-16,0-1 1,0 0-16,-25 0 16,0 0-16,-74 1 15,50 24-15,-51-25 16,26 0-16,-25 25 16,24-25-16,50 25 15,-24 0 1,24 0 15,25 25 94,0 0-109</inkml:trace>
  <inkml:trace contextRef="#ctx0" brushRef="#br0" timeOffset="154243.76">23763 397 0,'-25'25'62,"25"24"-46,0 51-16,0-26 15,0 50 1,0 74-16,0-24 16,74 24-16,-74 26 15,0 24-15,0-25 16,0 0-16,0 50 16,0-74-16,0-1 15,0-24-15,0-50 16,0 0-16,0 0 15,0-25-15,0 0 16,0-49-16,0-25 16,0 24-16,0 1 15,0-1 1,0 1 0,0-25-16,25 0 15</inkml:trace>
  <inkml:trace contextRef="#ctx0" brushRef="#br0" timeOffset="154899.94">22547 1463 0,'0'75'78,"0"-26"-63,25-24-15,-25 50 16,0-26-16,50 1 16,-50 24-16,0-49 15,0 0 1,0 25-1,0-1 17</inkml:trace>
  <inkml:trace contextRef="#ctx0" brushRef="#br0" timeOffset="155523.89">22523 1389 0,'-25'0'63,"-50"74"-47,75-24-16,-24 24 15,-26 26-15,50-75 16,-25 24-16,0 1 15,1-1 1,-1-24-16</inkml:trace>
  <inkml:trace contextRef="#ctx0" brushRef="#br0" timeOffset="156330.75">22324 2332 0,'50'24'78,"173"-73"-78,50-1 15,-75 25-15,-49-49 16,-99 74 0,-25 0-16,-1 0 15,1 0 1,0 0-16</inkml:trace>
  <inkml:trace contextRef="#ctx0" brushRef="#br0" timeOffset="160123.66">29418 5060 0,'0'25'63,"0"49"-48,-24 26 1,24 73-16,-75-49 0,50 0 16,25-25-1,0 1-15,0-1 16,0-74-16,0 49 16,0-49-16,25 25 15,0-26-15,-25 1 16,50 0-16,-26 0 31,1-25-15,0 25-1</inkml:trace>
  <inkml:trace contextRef="#ctx0" brushRef="#br0" timeOffset="160810.59">29939 5556 0,'0'0'0,"149"0"16,-99 0-16,24 0 16,1 0-16,-51 0 15,26 0 1,-25 0-16,0 25 16,-25 25-1,49-1-15,-49 1 16,0 24-16,0 26 15,0 24 1,0-100-16,-25 51 16,-24 24-16,-1-49 15,25-1-15,25-24 0,-24-25 16,24 25 0,24-25 62,125 0-78,-50 0 15,50-75-15,-50 26 16,-49 24-16,-25 25 16,0-25-1</inkml:trace>
  <inkml:trace contextRef="#ctx0" brushRef="#br0" timeOffset="161210.8">31155 5680 0,'24'25'46,"-24"25"-46,0-1 16,0 26-16,0-1 16,0 1-16,0-26 15,0 50-15,0 1 16,0-1-16,0-25 16,0 1-16,0-26 15,0-24-15,0 0 16,25-25 31,0-25-32,-25-25-15</inkml:trace>
  <inkml:trace contextRef="#ctx0" brushRef="#br0" timeOffset="162147.33">31130 5259 0,'-25'0'31,"25"24"-31,0 26 15,0 0-15,0-26 16,0 51-16,0-50 16,0 49-16,0 0 15,0-49-15,50 25 16,-26-1-16,76-24 16,24 50-16,25-26 15,-25 1-15,-25-50 16,-25 25-16,-24-25 15,-25 25-15,24-25 79,-24 0-48,-25-25-16,0-25 17,0 25-17,0 1-15,-25-26 16,-24 0-16,-51 50 16,26-49-16,24 49 15,26 0-15,-26 0 16,25 0-16,0 0 15,-24 0-15,24 24 16,0 1-16,0 0 16,1 0-1,-1 0-15,0 0 16,0-1 0</inkml:trace>
  <inkml:trace contextRef="#ctx0" brushRef="#br0" timeOffset="162851.26">32023 4887 0,'0'-25'15,"49"25"-15,26 0 16,24 25-16,-49 24 16,24 26-16,1-26 15,-51 1 1,1-1-16,25 26 15,-25-50-15,-1 24 16,-24 26-16,25-26 0,-25 1 16,25 49-16,-25-49 15,0 24 1,25 0-16,-25 1 16,0-25-16,0 24 15,0 0-15,0 1 16,0-1-16,0-24 15,0 24-15,-25 25 16,25-74-16,-25 50 16,25-51-16,-49 26 15,24 0-15,0-50 16,0 49-16,0-49 16,25 25-1,-24-25 1,-1 0-16,0 0 15,25 25-15,-25 0 16,0-25 15,-24 24-15,24-24-16</inkml:trace>
  <inkml:trace contextRef="#ctx0" brushRef="#br0" timeOffset="164371.25">8384 1786 0,'25'0'47,"-25"74"-31,0 1-16,0 24 15,0 0-15,0 0 16,0 1-16,0-1 15,0-25-15,-25 50 16,25-49-16,0-26 16,0-24-16,0 0 15</inkml:trace>
  <inkml:trace contextRef="#ctx0" brushRef="#br0" timeOffset="165259.3">16867 1116 0,'0'25'78,"0"0"-62,0 49-16,0-24 16,25 49-16,0 99 15,24-24-15,1 25 16,0 24-16,49 25 15,-99-25-15,49 0 16,-49-24-16,75-1 16,-75-49-16,25 0 15,-1 0-15,-24-50 16,50-49-16,-50-1 16,0-24-16,0 25 15,0-100 110,0-24-109</inkml:trace>
  <inkml:trace contextRef="#ctx0" brushRef="#br0" timeOffset="166386.92">16718 50 0,'0'24'32,"0"1"-17,0 0 1,0 0-1,0 24 17,0-24-32,0 0 15,0 0-15,0 24 16,0 1 0,0-25-1,0 24-15,0-24 47,25-25-16,25 0-31,-1 0 16,1 0-16,-25 0 16,0-25-1,-25 1 1,0-1-1,0 0-15,0 0 16,0 0 0,0 1-16,-25-1 15,-25 0-15,1 25 16,24 0 0</inkml:trace>
  <inkml:trace contextRef="#ctx0" brushRef="#br0" timeOffset="167203.08">16421 1984 0,'0'75'78,"0"-1"-78,0-24 15,25 49-15,24 0 16,-49-49 0,25-25-16,-25-1 15,0 1-15,0 0 16,25 0-1,-25 0 17,25-25-17,-25 24-15</inkml:trace>
  <inkml:trace contextRef="#ctx0" brushRef="#br0" timeOffset="189290.74">13915 1463 0,'0'0'0,"-74"-124"0,49 75 16,-49-26-16,-25-24 16,-25 25-16,24 49 15,-24-25 1,25 26-16,49 24 16,1 0-16,-50 0 15,49 0-15,-99 49 16,-24 26-16,24-1 15,0 25-15,75-49 16,-125 49-16,100 0 16,24-24-16,-73 49 15,98-99-15,0 24 16,1 75-16,-26-49 16,51-26-16,24 26 15,-50-1-15,25 0 16,25-24-16,0 24 15,-25 1-15,-24-26 16,49 1-16,0 24 16,0-49-16,0 25 15,49 74-15,1-50 16,74 75-16,0-25 16,-25-25-16,149 25 15,-49 0-15,-1-99 16,50 50-16,0-51 15,-25-24 1,50 0-16,-49 0 16,24-49-16,-75-75 15,1 0-15,-25 0 16,-75 49-16,1-49 16,-51 0-16,26 50 15,0 0-15,-50 24 16,0-25-16,0 26 15,0-26-15,0 1 16,0 24-16,0 26 16,0-26-16,0 0 15,-25 1-15,0-1 16,25 25 0,-50-24-16,-49-26 15,50 1-15,-76-25 16,76 74-16,-100-49 15,75 49-15,-50-50 16,49 26-16,26-1 16,-26 0-16,50 26 15,1-1-15,-26-50 16,25 26-16,-49-1 16,-1-74-16,51 50 15,-51-1 1,26 26-16,24 24 15,0 0-15</inkml:trace>
  <inkml:trace contextRef="#ctx0" brushRef="#br0" timeOffset="190804.23">24160 1215 0,'-25'0'16,"-25"0"15,26 0-31,-26 0 16,25 0-16,-74 0 16,-75 0-16,-49 0 15,-50 0-15,-24 0 16,-1 0-16,99 0 15,51 0-15,73 0 16,1 25-16,49 0 16,0-25-16,0 0 15,-49 50-15,74-26 16,-50 1-16,1 25 16,24-1-16,25-24 15,0 50-15,0-51 16,0 51-16,0-50 15,0 24-15,0-24 16,0 25-16,25-1 16,24 26-16,26-1 15,-1 25-15,-24-49 16,49 99-16,0-75 16,25 25-16,25-24 15,-50-1 1,50 26-16,-25-51 15,25 1-15,-99-25 16,24-1-16,-49 1 16,24-25-16,26 25 15,-50-25-15,49 0 16,50 0-16,-25 0 16,0 0-16,1 0 15,-1 0-15,-25-25 16,-49 0-16,25-24 15,-25 24-15,-1 0 16,1-74-16,-25 49 16,0-24-16,50-1 15,-50 1-15,0 0 16,0-26-16,0 26 16,0-50-16,0 25 15,-25-25-15,0-25 16,-24 50-16,24-1 15,0 51-15,-49-50 16,74 74-16,-25-25 16,0-24-16,-25 49 15,26 0 1,-1 25-16,-75 0 16,1 0-16,25-25 15,24 25-15,-24 0 16,24-49-16,25 49 15,-49 0-15,49 0 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8.jpeg>
</file>

<file path=ppt/media/image19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F20BD3-5EFD-4117-A6BD-DC4590AE8289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E4F886-E2B4-480E-A11B-6181B6220F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5883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94716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020513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391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9823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7277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2285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5658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45775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28284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6904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6119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5768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EF6C-B3E0-4546-9B4A-79F3D491E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24881E-CDE7-4AA1-B3DF-79D3C6FC4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A346C-EDAD-48C1-A192-FAFEF30EB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C40BA-D600-4298-9E12-A6521526B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A2638-7F4E-4E9A-BB71-0720DF1F5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3145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85FBD-B8AA-451A-8615-FAD62B497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8EEAE1-AB66-41A1-AF90-026C74EEA0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184F3-D2CD-401A-96A6-43A69618B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8A5F5-D395-4B25-84E2-C89811E2E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E8403-8CB7-488B-8A89-D9211F2BF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093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A3D31A-928A-4169-BC64-C5CDA58F3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0E18AB-CF2F-4DBC-9102-F5EEF21EA7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8917C-AD46-4D50-BA40-62C3533B0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FDA05-3722-4981-AA70-1DF69AB72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B0E6A-897D-4A55-9C81-0728EF986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8556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F63A8-84FD-4C5B-BBF4-EA6B38A9B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6163E-A9CF-47A7-B939-7FC92B42D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87ED2-CF7C-433B-B0A4-E065DD218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F47E-39EE-4337-AD35-14C7B07E9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4C779-3E90-446B-BA3B-18A4D8718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0100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BDCA4-AA1D-456E-A7AE-1A16103B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CC5A8-F44B-4DA0-BC21-8295D2070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743AE5-1C25-4458-847D-1E5131D36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A521A-2134-427E-AEAE-B775D51A7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3F05B-9189-4D60-8DF9-DC54E9AF8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607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546F6-AD7A-4AAD-8BA2-A80E12850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EDB47-BEF5-4DD1-AE40-4887CAE8AB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D41092-B51A-4853-8817-B7446015E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290A5-A2DC-4885-AF7D-9B66ADBE2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FC422C-BDA5-42D8-80F6-2B606E494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CD91EA-0F48-447A-BFB0-CDDBBB645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4886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EE589-FB87-4DDA-83AB-51BCE010F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B0646-26B7-4830-BED7-ACDAB34A4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D04FC-6D05-4EEC-8BC4-C800F05396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127E00-E516-4705-94A7-22C1D74BD6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1A1A8C-54B3-4DCB-8936-DDE3811184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140ED6-CD01-4FD6-8EC4-7947008FC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417D44-F5FD-4A90-8431-3441329A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FBFC78-E287-47CF-8FA1-5513016C2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0270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72442-DC7E-4914-8723-6CDFD957B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9E51FB-E555-4F29-BD2D-318D462E4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FD0F00-F1FD-4F02-9D64-A71ECDD4A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89EAF-14DF-4581-B427-8FB6B1D46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192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1B943-0267-47FF-B12D-22FC23BE7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1EA710-1B6E-4995-96C0-50993056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308D1-DB00-490B-BA8B-4440B6F54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9639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5A4DF-7313-4A44-AF66-091B69C4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E34EA-47D6-4AE9-892E-6C5D1626A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602393-8A69-48A2-ACFC-72CC15418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77810-384C-45D0-B484-FF7420DAB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F56976-2E43-4FD3-AA45-FDF9FE331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8C7E41-C8EE-4601-8D62-6226CC273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878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6F6C9-8F25-4A8D-9AEC-AF41C63B5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001031-85A0-48A2-8208-CEFE84212A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66AF20-0753-41BF-86CF-982017E058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64BE5-91DB-4FC6-8377-797B3B053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4993A2-173A-4B11-95FB-7D4B26390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470C5A-BFBE-4044-A855-311B0CB11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5443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7A3BDA-B4F3-48BA-B0BC-8C4F11400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56EA0-060C-427E-AEAE-47BA942C2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B02D5-F4A3-46A2-AF59-D2AE16EC31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3A4E3-9052-408D-9275-64CAD6EA2273}" type="datetimeFigureOut">
              <a:rPr lang="en-IN" smtClean="0"/>
              <a:t>02-11-2020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D8E0B-BD21-4BD3-80E6-819BC6639B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71CDD-C2D7-4BFA-A0A6-4EEF593E53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3E16B-9A11-4EDF-9574-8C22245DC0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0971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4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emf"/><Relationship Id="rId5" Type="http://schemas.openxmlformats.org/officeDocument/2006/relationships/customXml" Target="../ink/ink5.xml"/><Relationship Id="rId4" Type="http://schemas.openxmlformats.org/officeDocument/2006/relationships/image" Target="../media/image19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emf"/><Relationship Id="rId5" Type="http://schemas.openxmlformats.org/officeDocument/2006/relationships/customXml" Target="../ink/ink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emf"/><Relationship Id="rId5" Type="http://schemas.openxmlformats.org/officeDocument/2006/relationships/customXml" Target="../ink/ink3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" name="Google Shape;845;p48"/>
          <p:cNvGrpSpPr/>
          <p:nvPr/>
        </p:nvGrpSpPr>
        <p:grpSpPr>
          <a:xfrm>
            <a:off x="313844" y="349466"/>
            <a:ext cx="11518407" cy="6218388"/>
            <a:chOff x="313844" y="349466"/>
            <a:chExt cx="11518407" cy="6218388"/>
          </a:xfrm>
        </p:grpSpPr>
        <p:sp>
          <p:nvSpPr>
            <p:cNvPr id="846" name="Google Shape;846;p48"/>
            <p:cNvSpPr/>
            <p:nvPr/>
          </p:nvSpPr>
          <p:spPr>
            <a:xfrm>
              <a:off x="11786532" y="360726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48"/>
            <p:cNvSpPr/>
            <p:nvPr/>
          </p:nvSpPr>
          <p:spPr>
            <a:xfrm rot="5400000">
              <a:off x="11275944" y="-161122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48"/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48"/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50" name="Google Shape;850;p48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7291" y="1284763"/>
            <a:ext cx="2369218" cy="3550188"/>
          </a:xfrm>
          <a:prstGeom prst="rect">
            <a:avLst/>
          </a:prstGeom>
          <a:noFill/>
          <a:ln>
            <a:noFill/>
          </a:ln>
        </p:spPr>
      </p:pic>
      <p:sp>
        <p:nvSpPr>
          <p:cNvPr id="851" name="Google Shape;851;p48"/>
          <p:cNvSpPr/>
          <p:nvPr/>
        </p:nvSpPr>
        <p:spPr>
          <a:xfrm>
            <a:off x="4335037" y="3320451"/>
            <a:ext cx="7497214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DFA267"/>
                </a:solidFill>
                <a:latin typeface="Calibri"/>
                <a:ea typeface="Calibri"/>
                <a:cs typeface="Calibri"/>
                <a:sym typeface="Calibri"/>
              </a:rPr>
              <a:t>Module 4 –Streaming Algorithms</a:t>
            </a:r>
          </a:p>
        </p:txBody>
      </p:sp>
    </p:spTree>
    <p:extLst>
      <p:ext uri="{BB962C8B-B14F-4D97-AF65-F5344CB8AC3E}">
        <p14:creationId xmlns:p14="http://schemas.microsoft.com/office/powerpoint/2010/main" val="12496826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A9882B-5984-4745-A132-07F352A666CA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accent2">
                    <a:lumMod val="75000"/>
                  </a:schemeClr>
                </a:solidFill>
              </a:rPr>
              <a:t>Flajolet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 Martin Algorithm- Why this works?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1C7112-547F-47C8-A9F6-FE611460D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954" y="2495550"/>
            <a:ext cx="9852852" cy="304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82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A9882B-5984-4745-A132-07F352A666CA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Heavy Hitters Problem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00DA4E-3D0B-4FA2-AA7A-2B8F18E996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954" y="2245824"/>
            <a:ext cx="9712472" cy="320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917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71880" y="175024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A9882B-5984-4745-A132-07F352A666CA}"/>
              </a:ext>
            </a:extLst>
          </p:cNvPr>
          <p:cNvSpPr/>
          <p:nvPr/>
        </p:nvSpPr>
        <p:spPr>
          <a:xfrm>
            <a:off x="371880" y="651898"/>
            <a:ext cx="799975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N" sz="2800" b="1" dirty="0">
                <a:solidFill>
                  <a:schemeClr val="accent2">
                    <a:lumMod val="75000"/>
                  </a:schemeClr>
                </a:solidFill>
              </a:rPr>
              <a:t>Karp-Papadimitriou-</a:t>
            </a:r>
            <a:r>
              <a:rPr lang="en-IN" sz="2800" b="1" dirty="0" err="1">
                <a:solidFill>
                  <a:schemeClr val="accent2">
                    <a:lumMod val="75000"/>
                  </a:schemeClr>
                </a:solidFill>
              </a:rPr>
              <a:t>Shenker</a:t>
            </a:r>
            <a:r>
              <a:rPr lang="en-IN" sz="2800" b="1" dirty="0">
                <a:solidFill>
                  <a:schemeClr val="accent2">
                    <a:lumMod val="75000"/>
                  </a:schemeClr>
                </a:solidFill>
              </a:rPr>
              <a:t> algorithm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5E8ABC-2859-46B6-B03B-6B0C71E4CA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75" y="2245825"/>
            <a:ext cx="8309941" cy="383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270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71880" y="175024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A9882B-5984-4745-A132-07F352A666CA}"/>
              </a:ext>
            </a:extLst>
          </p:cNvPr>
          <p:cNvSpPr/>
          <p:nvPr/>
        </p:nvSpPr>
        <p:spPr>
          <a:xfrm>
            <a:off x="371880" y="651898"/>
            <a:ext cx="799975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N" sz="2800" b="1" dirty="0">
                <a:solidFill>
                  <a:schemeClr val="accent2">
                    <a:lumMod val="75000"/>
                  </a:schemeClr>
                </a:solidFill>
              </a:rPr>
              <a:t>Count-min Sketch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09ADD7-099D-4FD3-A832-E2B8D8A38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032" y="2485535"/>
            <a:ext cx="4567238" cy="36652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0F8999C-9382-49DF-8407-4195BFE795AA}"/>
              </a:ext>
            </a:extLst>
          </p:cNvPr>
          <p:cNvSpPr/>
          <p:nvPr/>
        </p:nvSpPr>
        <p:spPr>
          <a:xfrm>
            <a:off x="109384" y="2485535"/>
            <a:ext cx="588815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Consumes Sublinear</a:t>
            </a:r>
          </a:p>
          <a:p>
            <a:pPr algn="ctr"/>
            <a:r>
              <a:rPr lang="en-US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Direct relationship</a:t>
            </a:r>
            <a:endParaRPr 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03182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71880" y="175024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A9882B-5984-4745-A132-07F352A666CA}"/>
              </a:ext>
            </a:extLst>
          </p:cNvPr>
          <p:cNvSpPr/>
          <p:nvPr/>
        </p:nvSpPr>
        <p:spPr>
          <a:xfrm>
            <a:off x="371880" y="651898"/>
            <a:ext cx="799975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N" sz="2800" b="1" dirty="0">
                <a:solidFill>
                  <a:schemeClr val="accent2">
                    <a:lumMod val="75000"/>
                  </a:schemeClr>
                </a:solidFill>
              </a:rPr>
              <a:t>Count-Min Sketch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30A20E-7418-487A-A2E6-B8C15EF1EF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512" y="2196054"/>
            <a:ext cx="7099126" cy="392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32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71880" y="175024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A9882B-5984-4745-A132-07F352A666CA}"/>
              </a:ext>
            </a:extLst>
          </p:cNvPr>
          <p:cNvSpPr/>
          <p:nvPr/>
        </p:nvSpPr>
        <p:spPr>
          <a:xfrm>
            <a:off x="371880" y="651898"/>
            <a:ext cx="799975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N" sz="2800" b="1" dirty="0">
                <a:solidFill>
                  <a:schemeClr val="accent2">
                    <a:lumMod val="75000"/>
                  </a:schemeClr>
                </a:solidFill>
              </a:rPr>
              <a:t>Count-Min Sketch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9F1684-E71B-49EC-9568-44AAD60420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14" y="1973804"/>
            <a:ext cx="7343545" cy="46170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B5064F-310B-4289-853A-A8297F97EF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756" y="2077458"/>
            <a:ext cx="4297930" cy="412864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EC99D7AF-7AF1-4C42-A3B1-5E593A5E1EF1}"/>
                  </a:ext>
                </a:extLst>
              </p14:cNvPr>
              <p14:cNvContentPartPr/>
              <p14:nvPr/>
            </p14:nvContentPartPr>
            <p14:xfrm>
              <a:off x="1437840" y="0"/>
              <a:ext cx="9367560" cy="60548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EC99D7AF-7AF1-4C42-A3B1-5E593A5E1EF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28480" y="-9360"/>
                <a:ext cx="9386280" cy="607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0444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71880" y="175024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A9882B-5984-4745-A132-07F352A666CA}"/>
              </a:ext>
            </a:extLst>
          </p:cNvPr>
          <p:cNvSpPr/>
          <p:nvPr/>
        </p:nvSpPr>
        <p:spPr>
          <a:xfrm>
            <a:off x="371880" y="651898"/>
            <a:ext cx="799975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N" sz="2800" b="1" dirty="0">
                <a:solidFill>
                  <a:schemeClr val="accent2">
                    <a:lumMod val="75000"/>
                  </a:schemeClr>
                </a:solidFill>
              </a:rPr>
              <a:t>Count-Min Sketch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9F2B25B2-DC34-47AA-BECD-45C2F83E66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18" y="1437130"/>
            <a:ext cx="7426608" cy="506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711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71880" y="175024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A9882B-5984-4745-A132-07F352A666CA}"/>
              </a:ext>
            </a:extLst>
          </p:cNvPr>
          <p:cNvSpPr/>
          <p:nvPr/>
        </p:nvSpPr>
        <p:spPr>
          <a:xfrm>
            <a:off x="371880" y="651898"/>
            <a:ext cx="799975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N" sz="2800" b="1" dirty="0">
                <a:solidFill>
                  <a:schemeClr val="accent2">
                    <a:lumMod val="75000"/>
                  </a:schemeClr>
                </a:solidFill>
              </a:rPr>
              <a:t>Count-Min Sketch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3" name="Picture 2" descr="A close up of a screen&#10;&#10;Description automatically generated">
            <a:extLst>
              <a:ext uri="{FF2B5EF4-FFF2-40B4-BE49-F238E27FC236}">
                <a16:creationId xmlns:a16="http://schemas.microsoft.com/office/drawing/2014/main" id="{56C479ED-8C09-4FBF-B9D6-FEFE8AD82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285" y="1559659"/>
            <a:ext cx="6195257" cy="464644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3C2E1C7-7DC4-4C70-B07F-2F7F8857EA09}"/>
                  </a:ext>
                </a:extLst>
              </p14:cNvPr>
              <p14:cNvContentPartPr/>
              <p14:nvPr/>
            </p14:nvContentPartPr>
            <p14:xfrm>
              <a:off x="214200" y="9000"/>
              <a:ext cx="11225160" cy="67867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3C2E1C7-7DC4-4C70-B07F-2F7F8857EA0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4840" y="-360"/>
                <a:ext cx="11243880" cy="680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3812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Filtering Data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BIG DATA</a:t>
            </a:r>
          </a:p>
        </p:txBody>
      </p:sp>
      <p:sp>
        <p:nvSpPr>
          <p:cNvPr id="2" name="Rectangle 1"/>
          <p:cNvSpPr/>
          <p:nvPr/>
        </p:nvSpPr>
        <p:spPr>
          <a:xfrm>
            <a:off x="264574" y="1720840"/>
            <a:ext cx="604163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Sometimes we need to take a decision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To filter out certain events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The decision has to be taken </a:t>
            </a:r>
            <a:r>
              <a:rPr lang="en-IN" sz="2400" dirty="0" err="1">
                <a:solidFill>
                  <a:schemeClr val="accent1">
                    <a:lumMod val="75000"/>
                  </a:schemeClr>
                </a:solidFill>
              </a:rPr>
              <a:t>instanteously</a:t>
            </a: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Large number of events need to be processed.</a:t>
            </a:r>
          </a:p>
        </p:txBody>
      </p:sp>
      <p:sp>
        <p:nvSpPr>
          <p:cNvPr id="9" name="Rectangle 8"/>
          <p:cNvSpPr/>
          <p:nvPr/>
        </p:nvSpPr>
        <p:spPr>
          <a:xfrm>
            <a:off x="5689600" y="2389876"/>
            <a:ext cx="1639442" cy="809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8507" y="2370123"/>
            <a:ext cx="1607048" cy="809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Stream Processing</a:t>
            </a:r>
          </a:p>
        </p:txBody>
      </p:sp>
      <p:cxnSp>
        <p:nvCxnSpPr>
          <p:cNvPr id="12" name="Straight Arrow Connector 11"/>
          <p:cNvCxnSpPr>
            <a:cxnSpLocks/>
            <a:stCxn id="9" idx="3"/>
            <a:endCxn id="11" idx="1"/>
          </p:cNvCxnSpPr>
          <p:nvPr/>
        </p:nvCxnSpPr>
        <p:spPr>
          <a:xfrm flipV="1">
            <a:off x="7329042" y="2774653"/>
            <a:ext cx="1329465" cy="19753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llout: Line 2">
            <a:extLst>
              <a:ext uri="{FF2B5EF4-FFF2-40B4-BE49-F238E27FC236}">
                <a16:creationId xmlns:a16="http://schemas.microsoft.com/office/drawing/2014/main" id="{29BD9277-7CE7-4541-8512-5FD521373FF1}"/>
              </a:ext>
            </a:extLst>
          </p:cNvPr>
          <p:cNvSpPr/>
          <p:nvPr/>
        </p:nvSpPr>
        <p:spPr>
          <a:xfrm>
            <a:off x="7174150" y="3785121"/>
            <a:ext cx="2287881" cy="1545005"/>
          </a:xfrm>
          <a:prstGeom prst="borderCallout1">
            <a:avLst>
              <a:gd name="adj1" fmla="val -8369"/>
              <a:gd name="adj2" fmla="val 43001"/>
              <a:gd name="adj3" fmla="val -39835"/>
              <a:gd name="adj4" fmla="val 8579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Based on some criteria, we want to keep only a few events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AFD9C3-BC2D-4B98-999B-5B6C1CC1325F}"/>
              </a:ext>
            </a:extLst>
          </p:cNvPr>
          <p:cNvSpPr txBox="1"/>
          <p:nvPr/>
        </p:nvSpPr>
        <p:spPr>
          <a:xfrm>
            <a:off x="7567448" y="1788374"/>
            <a:ext cx="9335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Stream of events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83EF53A-9012-4BC7-B10F-12BF7B37AE58}"/>
              </a:ext>
            </a:extLst>
          </p:cNvPr>
          <p:cNvCxnSpPr>
            <a:cxnSpLocks/>
          </p:cNvCxnSpPr>
          <p:nvPr/>
        </p:nvCxnSpPr>
        <p:spPr>
          <a:xfrm flipV="1">
            <a:off x="10240407" y="2737861"/>
            <a:ext cx="1329465" cy="19753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27350D-56C0-4ECA-8585-1098820FDF19}"/>
              </a:ext>
            </a:extLst>
          </p:cNvPr>
          <p:cNvSpPr txBox="1"/>
          <p:nvPr/>
        </p:nvSpPr>
        <p:spPr>
          <a:xfrm>
            <a:off x="10478813" y="1861944"/>
            <a:ext cx="9335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Filtered events</a:t>
            </a:r>
          </a:p>
        </p:txBody>
      </p:sp>
    </p:spTree>
    <p:extLst>
      <p:ext uri="{BB962C8B-B14F-4D97-AF65-F5344CB8AC3E}">
        <p14:creationId xmlns:p14="http://schemas.microsoft.com/office/powerpoint/2010/main" val="3978365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Filtering Data – Motivational example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BIG DATA</a:t>
            </a:r>
          </a:p>
        </p:txBody>
      </p:sp>
      <p:sp>
        <p:nvSpPr>
          <p:cNvPr id="2" name="Rectangle 1"/>
          <p:cNvSpPr/>
          <p:nvPr/>
        </p:nvSpPr>
        <p:spPr>
          <a:xfrm>
            <a:off x="264574" y="1720840"/>
            <a:ext cx="604163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Incoming email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Remove all spam emails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Constraints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1GB of main memory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1 billion non-spam email ids (well known)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20 bytes/email address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Can’t store all email ids in memory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Disk is a slow store</a:t>
            </a:r>
          </a:p>
        </p:txBody>
      </p:sp>
      <p:sp>
        <p:nvSpPr>
          <p:cNvPr id="9" name="Rectangle 8"/>
          <p:cNvSpPr/>
          <p:nvPr/>
        </p:nvSpPr>
        <p:spPr>
          <a:xfrm>
            <a:off x="5689600" y="2389876"/>
            <a:ext cx="1639442" cy="809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658507" y="2370123"/>
            <a:ext cx="1607048" cy="809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Spam processing</a:t>
            </a:r>
          </a:p>
        </p:txBody>
      </p:sp>
      <p:cxnSp>
        <p:nvCxnSpPr>
          <p:cNvPr id="12" name="Straight Arrow Connector 11"/>
          <p:cNvCxnSpPr>
            <a:cxnSpLocks/>
            <a:stCxn id="9" idx="3"/>
            <a:endCxn id="11" idx="1"/>
          </p:cNvCxnSpPr>
          <p:nvPr/>
        </p:nvCxnSpPr>
        <p:spPr>
          <a:xfrm flipV="1">
            <a:off x="7329042" y="2774653"/>
            <a:ext cx="1329465" cy="19753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llout: Line 2">
            <a:extLst>
              <a:ext uri="{FF2B5EF4-FFF2-40B4-BE49-F238E27FC236}">
                <a16:creationId xmlns:a16="http://schemas.microsoft.com/office/drawing/2014/main" id="{29BD9277-7CE7-4541-8512-5FD521373FF1}"/>
              </a:ext>
            </a:extLst>
          </p:cNvPr>
          <p:cNvSpPr/>
          <p:nvPr/>
        </p:nvSpPr>
        <p:spPr>
          <a:xfrm>
            <a:off x="7174150" y="3785121"/>
            <a:ext cx="2287881" cy="1545005"/>
          </a:xfrm>
          <a:prstGeom prst="borderCallout1">
            <a:avLst>
              <a:gd name="adj1" fmla="val -8369"/>
              <a:gd name="adj2" fmla="val 43001"/>
              <a:gd name="adj3" fmla="val -39835"/>
              <a:gd name="adj4" fmla="val 8579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We want to identify the spam messages </a:t>
            </a:r>
            <a:r>
              <a:rPr lang="en-IN"/>
              <a:t>and filter them out.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AFD9C3-BC2D-4B98-999B-5B6C1CC1325F}"/>
              </a:ext>
            </a:extLst>
          </p:cNvPr>
          <p:cNvSpPr txBox="1"/>
          <p:nvPr/>
        </p:nvSpPr>
        <p:spPr>
          <a:xfrm>
            <a:off x="7567448" y="1788374"/>
            <a:ext cx="9335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Stream of emails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83EF53A-9012-4BC7-B10F-12BF7B37AE58}"/>
              </a:ext>
            </a:extLst>
          </p:cNvPr>
          <p:cNvCxnSpPr>
            <a:cxnSpLocks/>
          </p:cNvCxnSpPr>
          <p:nvPr/>
        </p:nvCxnSpPr>
        <p:spPr>
          <a:xfrm flipV="1">
            <a:off x="10240407" y="2737861"/>
            <a:ext cx="1329465" cy="19753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27350D-56C0-4ECA-8585-1098820FDF19}"/>
              </a:ext>
            </a:extLst>
          </p:cNvPr>
          <p:cNvSpPr txBox="1"/>
          <p:nvPr/>
        </p:nvSpPr>
        <p:spPr>
          <a:xfrm>
            <a:off x="10478813" y="1861944"/>
            <a:ext cx="9335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Non-spam emails</a:t>
            </a:r>
          </a:p>
        </p:txBody>
      </p:sp>
    </p:spTree>
    <p:extLst>
      <p:ext uri="{BB962C8B-B14F-4D97-AF65-F5344CB8AC3E}">
        <p14:creationId xmlns:p14="http://schemas.microsoft.com/office/powerpoint/2010/main" val="2286664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Exercise 5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BIG DATA</a:t>
            </a:r>
          </a:p>
        </p:txBody>
      </p:sp>
      <p:sp>
        <p:nvSpPr>
          <p:cNvPr id="4" name="Rectangle 3"/>
          <p:cNvSpPr/>
          <p:nvPr/>
        </p:nvSpPr>
        <p:spPr>
          <a:xfrm>
            <a:off x="491306" y="185431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838200" y="1825625"/>
            <a:ext cx="5181600" cy="43513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Suppose we have a Kafka system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1 topic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3 servers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3 partitions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3 replicas per partition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Consumer group with 3 instances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Draw a diagram showing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Servers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Partitions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Consumer instances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Partition assignments</a:t>
            </a:r>
          </a:p>
        </p:txBody>
      </p:sp>
      <p:pic>
        <p:nvPicPr>
          <p:cNvPr id="13" name="Content Placeholder 4"/>
          <p:cNvPicPr>
            <a:picLocks noChangeAspect="1"/>
          </p:cNvPicPr>
          <p:nvPr/>
        </p:nvPicPr>
        <p:blipFill>
          <a:blip r:embed="rId3"/>
          <a:srcRect l="-17204" r="-17204"/>
          <a:stretch>
            <a:fillRect/>
          </a:stretch>
        </p:blipFill>
        <p:spPr>
          <a:xfrm>
            <a:off x="6172200" y="1825625"/>
            <a:ext cx="51816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130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The need for processing events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BIG DATA</a:t>
            </a:r>
          </a:p>
        </p:txBody>
      </p:sp>
      <p:sp>
        <p:nvSpPr>
          <p:cNvPr id="2" name="Rectangle 1"/>
          <p:cNvSpPr/>
          <p:nvPr/>
        </p:nvSpPr>
        <p:spPr>
          <a:xfrm>
            <a:off x="270735" y="2089406"/>
            <a:ext cx="604163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One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Breakup stream into a window of events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Window size </a:t>
            </a:r>
            <a:r>
              <a:rPr lang="en-IN" sz="2400" i="1" dirty="0">
                <a:solidFill>
                  <a:schemeClr val="accent1">
                    <a:lumMod val="75000"/>
                  </a:schemeClr>
                </a:solidFill>
              </a:rPr>
              <a:t>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sz="2400" i="1" dirty="0">
              <a:solidFill>
                <a:schemeClr val="accent1">
                  <a:lumMod val="7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Allows us to perform relational operations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Similar to Apache Spark model</a:t>
            </a:r>
          </a:p>
        </p:txBody>
      </p:sp>
      <p:sp>
        <p:nvSpPr>
          <p:cNvPr id="9" name="Rectangle 8"/>
          <p:cNvSpPr/>
          <p:nvPr/>
        </p:nvSpPr>
        <p:spPr>
          <a:xfrm>
            <a:off x="5689600" y="2389876"/>
            <a:ext cx="1639442" cy="809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727090" y="2388539"/>
            <a:ext cx="1607048" cy="809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Stream Processing</a:t>
            </a:r>
          </a:p>
        </p:txBody>
      </p:sp>
      <p:cxnSp>
        <p:nvCxnSpPr>
          <p:cNvPr id="12" name="Straight Arrow Connector 11"/>
          <p:cNvCxnSpPr>
            <a:endCxn id="11" idx="1"/>
          </p:cNvCxnSpPr>
          <p:nvPr/>
        </p:nvCxnSpPr>
        <p:spPr>
          <a:xfrm>
            <a:off x="7373693" y="2793068"/>
            <a:ext cx="2353397" cy="1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llout: Line 2">
            <a:extLst>
              <a:ext uri="{FF2B5EF4-FFF2-40B4-BE49-F238E27FC236}">
                <a16:creationId xmlns:a16="http://schemas.microsoft.com/office/drawing/2014/main" id="{29BD9277-7CE7-4541-8512-5FD521373FF1}"/>
              </a:ext>
            </a:extLst>
          </p:cNvPr>
          <p:cNvSpPr/>
          <p:nvPr/>
        </p:nvSpPr>
        <p:spPr>
          <a:xfrm>
            <a:off x="8371638" y="4067502"/>
            <a:ext cx="2287881" cy="1545005"/>
          </a:xfrm>
          <a:prstGeom prst="borderCallout1">
            <a:avLst>
              <a:gd name="adj1" fmla="val -8369"/>
              <a:gd name="adj2" fmla="val 43001"/>
              <a:gd name="adj3" fmla="val -63305"/>
              <a:gd name="adj4" fmla="val 6580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Typically we need to summarize the information in the stream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AFD9C3-BC2D-4B98-999B-5B6C1CC1325F}"/>
              </a:ext>
            </a:extLst>
          </p:cNvPr>
          <p:cNvSpPr txBox="1"/>
          <p:nvPr/>
        </p:nvSpPr>
        <p:spPr>
          <a:xfrm>
            <a:off x="7567448" y="2464044"/>
            <a:ext cx="1771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Stream of events</a:t>
            </a:r>
          </a:p>
        </p:txBody>
      </p:sp>
    </p:spTree>
    <p:extLst>
      <p:ext uri="{BB962C8B-B14F-4D97-AF65-F5344CB8AC3E}">
        <p14:creationId xmlns:p14="http://schemas.microsoft.com/office/powerpoint/2010/main" val="1281626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73B520-A9D1-472D-B234-C4032DD0E596}"/>
              </a:ext>
            </a:extLst>
          </p:cNvPr>
          <p:cNvCxnSpPr>
            <a:cxnSpLocks/>
          </p:cNvCxnSpPr>
          <p:nvPr/>
        </p:nvCxnSpPr>
        <p:spPr>
          <a:xfrm flipV="1">
            <a:off x="5448168" y="2887307"/>
            <a:ext cx="4581449" cy="1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B436274-E913-46F7-B58F-E0B0713EC594}"/>
              </a:ext>
            </a:extLst>
          </p:cNvPr>
          <p:cNvGrpSpPr/>
          <p:nvPr/>
        </p:nvGrpSpPr>
        <p:grpSpPr>
          <a:xfrm>
            <a:off x="313844" y="349466"/>
            <a:ext cx="11518407" cy="6218388"/>
            <a:chOff x="313844" y="349466"/>
            <a:chExt cx="11518407" cy="6218388"/>
          </a:xfrm>
          <a:solidFill>
            <a:schemeClr val="accent2">
              <a:lumMod val="75000"/>
            </a:schemeClr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4B9092D-46D3-4724-A230-51F43D78A967}"/>
                </a:ext>
              </a:extLst>
            </p:cNvPr>
            <p:cNvSpPr/>
            <p:nvPr/>
          </p:nvSpPr>
          <p:spPr>
            <a:xfrm>
              <a:off x="11786532" y="360726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5E94C15-EFC4-4DC4-AE91-4D6631C438BE}"/>
                </a:ext>
              </a:extLst>
            </p:cNvPr>
            <p:cNvSpPr/>
            <p:nvPr/>
          </p:nvSpPr>
          <p:spPr>
            <a:xfrm rot="5400000">
              <a:off x="11275944" y="-161122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28287AB-A481-4BDF-BE49-1BBA364237E1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C3328F7-E593-44F8-A55A-576E1E3E973D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A88F3CC2-5C5B-4685-8D94-FFC4B5D64C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974" y="1606241"/>
            <a:ext cx="2369218" cy="355018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4BAC35B-0C86-48BD-81AE-8629CCB2734E}"/>
              </a:ext>
            </a:extLst>
          </p:cNvPr>
          <p:cNvSpPr/>
          <p:nvPr/>
        </p:nvSpPr>
        <p:spPr>
          <a:xfrm>
            <a:off x="5448168" y="2049518"/>
            <a:ext cx="4603806" cy="665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2">
                    <a:lumMod val="75000"/>
                  </a:schemeClr>
                </a:solidFill>
              </a:rPr>
              <a:t>T</a:t>
            </a:r>
            <a:r>
              <a:rPr lang="en-IN" sz="3600" b="1" dirty="0">
                <a:solidFill>
                  <a:schemeClr val="accent2">
                    <a:lumMod val="75000"/>
                  </a:schemeClr>
                </a:solidFill>
              </a:rPr>
              <a:t>HANK YOU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9A974F0-773D-416E-9058-7450CB9C7023}"/>
                  </a:ext>
                </a:extLst>
              </p14:cNvPr>
              <p14:cNvContentPartPr/>
              <p14:nvPr/>
            </p14:nvContentPartPr>
            <p14:xfrm>
              <a:off x="357120" y="0"/>
              <a:ext cx="11582280" cy="61974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9A974F0-773D-416E-9058-7450CB9C702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7760" y="-9360"/>
                <a:ext cx="11601000" cy="621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9503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Exercise 5 (Solution)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BIG DATA</a:t>
            </a:r>
          </a:p>
        </p:txBody>
      </p:sp>
      <p:sp>
        <p:nvSpPr>
          <p:cNvPr id="4" name="Rectangle 3"/>
          <p:cNvSpPr/>
          <p:nvPr/>
        </p:nvSpPr>
        <p:spPr>
          <a:xfrm>
            <a:off x="491306" y="185431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838200" y="1825625"/>
            <a:ext cx="3986772" cy="43513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Suppose we have a Kafka system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1 topic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3 servers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3 partitions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3 replicas per partition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Consumer group with 3 instances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Draw a diagram showing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Servers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Partitions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Consumer instances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Partition assignments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6247387" y="1825625"/>
            <a:ext cx="1373625" cy="1561542"/>
            <a:chOff x="4820645" y="1600200"/>
            <a:chExt cx="1373625" cy="1561542"/>
          </a:xfrm>
        </p:grpSpPr>
        <p:sp>
          <p:nvSpPr>
            <p:cNvPr id="39" name="Rounded Rectangle 38"/>
            <p:cNvSpPr/>
            <p:nvPr/>
          </p:nvSpPr>
          <p:spPr>
            <a:xfrm>
              <a:off x="4820645" y="1600200"/>
              <a:ext cx="1373625" cy="156154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1"/>
            <a:lstStyle/>
            <a:p>
              <a:pPr algn="ctr"/>
              <a:r>
                <a:rPr lang="en-US" dirty="0"/>
                <a:t>Server 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363920" y="2649873"/>
              <a:ext cx="420908" cy="369332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P0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981889" y="2060316"/>
              <a:ext cx="420908" cy="369332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P1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639169" y="2073433"/>
              <a:ext cx="420908" cy="369332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9BBB59"/>
                  </a:solidFill>
                </a:rPr>
                <a:t>P2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773412" y="1851542"/>
            <a:ext cx="1373625" cy="1561542"/>
            <a:chOff x="4639219" y="1600200"/>
            <a:chExt cx="1373625" cy="1561542"/>
          </a:xfrm>
        </p:grpSpPr>
        <p:sp>
          <p:nvSpPr>
            <p:cNvPr id="44" name="Rounded Rectangle 43"/>
            <p:cNvSpPr/>
            <p:nvPr/>
          </p:nvSpPr>
          <p:spPr>
            <a:xfrm>
              <a:off x="4639219" y="1600200"/>
              <a:ext cx="1373625" cy="156154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1"/>
            <a:lstStyle/>
            <a:p>
              <a:pPr algn="ctr"/>
              <a:r>
                <a:rPr lang="en-US" dirty="0"/>
                <a:t>Server 1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153466" y="2649873"/>
              <a:ext cx="420908" cy="369332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771435" y="2073433"/>
              <a:ext cx="420908" cy="369332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P0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363920" y="2073433"/>
              <a:ext cx="420908" cy="369332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9BBB59"/>
                  </a:solidFill>
                </a:rPr>
                <a:t>P2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9261912" y="1825625"/>
            <a:ext cx="1373625" cy="1561542"/>
            <a:chOff x="4820645" y="1600200"/>
            <a:chExt cx="1373625" cy="1561542"/>
          </a:xfrm>
        </p:grpSpPr>
        <p:sp>
          <p:nvSpPr>
            <p:cNvPr id="49" name="Rounded Rectangle 48"/>
            <p:cNvSpPr/>
            <p:nvPr/>
          </p:nvSpPr>
          <p:spPr>
            <a:xfrm>
              <a:off x="4820645" y="1600200"/>
              <a:ext cx="1373625" cy="156154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1"/>
            <a:lstStyle/>
            <a:p>
              <a:pPr algn="ctr"/>
              <a:r>
                <a:rPr lang="en-US" dirty="0"/>
                <a:t>Server 2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363920" y="2649873"/>
              <a:ext cx="420908" cy="369332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P2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981889" y="2060316"/>
              <a:ext cx="420908" cy="369332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P0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5639169" y="2073433"/>
              <a:ext cx="420908" cy="369332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9BBB59"/>
                  </a:solidFill>
                </a:rPr>
                <a:t>P1</a:t>
              </a:r>
            </a:p>
          </p:txBody>
        </p:sp>
      </p:grpSp>
      <p:cxnSp>
        <p:nvCxnSpPr>
          <p:cNvPr id="53" name="Straight Connector 52"/>
          <p:cNvCxnSpPr/>
          <p:nvPr/>
        </p:nvCxnSpPr>
        <p:spPr>
          <a:xfrm>
            <a:off x="5132941" y="2784813"/>
            <a:ext cx="561922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4898139" y="2324776"/>
            <a:ext cx="13356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 Replicas</a:t>
            </a:r>
          </a:p>
        </p:txBody>
      </p:sp>
      <p:cxnSp>
        <p:nvCxnSpPr>
          <p:cNvPr id="55" name="Straight Connector 54"/>
          <p:cNvCxnSpPr/>
          <p:nvPr/>
        </p:nvCxnSpPr>
        <p:spPr>
          <a:xfrm>
            <a:off x="5132941" y="3312994"/>
            <a:ext cx="561922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5067205" y="2857780"/>
            <a:ext cx="1036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Leader</a:t>
            </a:r>
          </a:p>
        </p:txBody>
      </p:sp>
      <p:sp>
        <p:nvSpPr>
          <p:cNvPr id="57" name="Rectangle 56"/>
          <p:cNvSpPr/>
          <p:nvPr/>
        </p:nvSpPr>
        <p:spPr>
          <a:xfrm>
            <a:off x="6532122" y="4174508"/>
            <a:ext cx="3822824" cy="101072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algn="ctr"/>
            <a:r>
              <a:rPr lang="en-US" dirty="0"/>
              <a:t>Consumer Group</a:t>
            </a:r>
          </a:p>
        </p:txBody>
      </p:sp>
      <p:sp>
        <p:nvSpPr>
          <p:cNvPr id="58" name="Rectangle 57"/>
          <p:cNvSpPr/>
          <p:nvPr/>
        </p:nvSpPr>
        <p:spPr>
          <a:xfrm>
            <a:off x="6735655" y="4443212"/>
            <a:ext cx="811167" cy="398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algn="ctr"/>
            <a:r>
              <a:rPr lang="en-US" dirty="0"/>
              <a:t>C0</a:t>
            </a:r>
          </a:p>
        </p:txBody>
      </p:sp>
      <p:sp>
        <p:nvSpPr>
          <p:cNvPr id="59" name="Rectangle 58"/>
          <p:cNvSpPr/>
          <p:nvPr/>
        </p:nvSpPr>
        <p:spPr>
          <a:xfrm>
            <a:off x="8092529" y="4480567"/>
            <a:ext cx="811167" cy="398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algn="ctr"/>
            <a:r>
              <a:rPr lang="en-US" dirty="0"/>
              <a:t>C1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9399603" y="4480566"/>
            <a:ext cx="811167" cy="398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algn="ctr"/>
            <a:r>
              <a:rPr lang="en-US" dirty="0"/>
              <a:t>C2</a:t>
            </a:r>
          </a:p>
        </p:txBody>
      </p:sp>
      <p:cxnSp>
        <p:nvCxnSpPr>
          <p:cNvPr id="61" name="Straight Arrow Connector 60"/>
          <p:cNvCxnSpPr>
            <a:stCxn id="40" idx="2"/>
            <a:endCxn id="59" idx="0"/>
          </p:cNvCxnSpPr>
          <p:nvPr/>
        </p:nvCxnSpPr>
        <p:spPr>
          <a:xfrm>
            <a:off x="7001116" y="3244630"/>
            <a:ext cx="1496997" cy="1235937"/>
          </a:xfrm>
          <a:prstGeom prst="straightConnector1">
            <a:avLst/>
          </a:prstGeom>
          <a:ln>
            <a:tailEnd type="arrow"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50" idx="2"/>
            <a:endCxn id="60" idx="0"/>
          </p:cNvCxnSpPr>
          <p:nvPr/>
        </p:nvCxnSpPr>
        <p:spPr>
          <a:xfrm flipH="1">
            <a:off x="9805187" y="3244630"/>
            <a:ext cx="210454" cy="1235936"/>
          </a:xfrm>
          <a:prstGeom prst="straightConnector1">
            <a:avLst/>
          </a:prstGeom>
          <a:ln>
            <a:tailEnd type="arrow"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7122744" y="3244630"/>
            <a:ext cx="1248894" cy="1199241"/>
          </a:xfrm>
          <a:prstGeom prst="straightConnector1">
            <a:avLst/>
          </a:prstGeom>
          <a:ln>
            <a:tailEnd type="arrow"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903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Issues in stream processing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BIG DATA</a:t>
            </a:r>
          </a:p>
        </p:txBody>
      </p:sp>
      <p:sp>
        <p:nvSpPr>
          <p:cNvPr id="2" name="Rectangle 1"/>
          <p:cNvSpPr/>
          <p:nvPr/>
        </p:nvSpPr>
        <p:spPr>
          <a:xfrm>
            <a:off x="264575" y="1720840"/>
            <a:ext cx="5837894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Velocity of the stream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The rate at which data is being sent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Sometimes requires instantaneous decision.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Different streams may have different rates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For ex: mission critical systems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#streams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Processing multiple streams each requiring a small amount of memory may stress memory system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197968" y="2268511"/>
            <a:ext cx="1575295" cy="809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Stream processor</a:t>
            </a:r>
          </a:p>
        </p:txBody>
      </p:sp>
      <p:cxnSp>
        <p:nvCxnSpPr>
          <p:cNvPr id="16" name="Straight Arrow Connector 15"/>
          <p:cNvCxnSpPr>
            <a:cxnSpLocks/>
          </p:cNvCxnSpPr>
          <p:nvPr/>
        </p:nvCxnSpPr>
        <p:spPr>
          <a:xfrm>
            <a:off x="7890325" y="2041676"/>
            <a:ext cx="2307643" cy="495258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8946D69-089C-40AA-9E60-9C7ADC133B5E}"/>
              </a:ext>
            </a:extLst>
          </p:cNvPr>
          <p:cNvCxnSpPr>
            <a:cxnSpLocks/>
          </p:cNvCxnSpPr>
          <p:nvPr/>
        </p:nvCxnSpPr>
        <p:spPr>
          <a:xfrm>
            <a:off x="7889774" y="2536934"/>
            <a:ext cx="2308194" cy="136106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09B9394-D0CA-4854-B50D-87FCDD8436AD}"/>
              </a:ext>
            </a:extLst>
          </p:cNvPr>
          <p:cNvCxnSpPr>
            <a:cxnSpLocks/>
          </p:cNvCxnSpPr>
          <p:nvPr/>
        </p:nvCxnSpPr>
        <p:spPr>
          <a:xfrm flipV="1">
            <a:off x="7889774" y="2822028"/>
            <a:ext cx="2308194" cy="249835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5C29461-FBA4-4E5B-8EF8-F7C9814CCDE5}"/>
              </a:ext>
            </a:extLst>
          </p:cNvPr>
          <p:cNvCxnSpPr>
            <a:cxnSpLocks/>
          </p:cNvCxnSpPr>
          <p:nvPr/>
        </p:nvCxnSpPr>
        <p:spPr>
          <a:xfrm flipV="1">
            <a:off x="7889774" y="3071863"/>
            <a:ext cx="2308194" cy="357137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0574ABD-8DAF-4E16-A17A-4AC2C724BF92}"/>
                  </a:ext>
                </a:extLst>
              </p14:cNvPr>
              <p14:cNvContentPartPr/>
              <p14:nvPr/>
            </p14:nvContentPartPr>
            <p14:xfrm>
              <a:off x="4875480" y="1589400"/>
              <a:ext cx="7313760" cy="36795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0574ABD-8DAF-4E16-A17A-4AC2C724BF9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66120" y="1580040"/>
                <a:ext cx="7332480" cy="369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6595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Stream processing algorithms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BIG DATA</a:t>
            </a:r>
          </a:p>
        </p:txBody>
      </p:sp>
      <p:sp>
        <p:nvSpPr>
          <p:cNvPr id="2" name="Rectangle 1"/>
          <p:cNvSpPr/>
          <p:nvPr/>
        </p:nvSpPr>
        <p:spPr>
          <a:xfrm>
            <a:off x="264575" y="1720840"/>
            <a:ext cx="583789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Must process data in memory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Not off disk (too slow)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More efficient to get </a:t>
            </a:r>
            <a:r>
              <a:rPr lang="en-IN" sz="2400" i="1" u="sng" dirty="0">
                <a:solidFill>
                  <a:schemeClr val="accent1">
                    <a:lumMod val="75000"/>
                  </a:schemeClr>
                </a:solidFill>
              </a:rPr>
              <a:t>approximate</a:t>
            </a: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 solution rather than an exact one.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Often use </a:t>
            </a:r>
            <a:r>
              <a:rPr lang="en-IN" sz="2400" i="1" u="sng" dirty="0">
                <a:solidFill>
                  <a:schemeClr val="accent1">
                    <a:lumMod val="75000"/>
                  </a:schemeClr>
                </a:solidFill>
              </a:rPr>
              <a:t>hashing</a:t>
            </a:r>
            <a:r>
              <a:rPr lang="en-IN" sz="2400" u="sng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 techniques to introduce randomness</a:t>
            </a:r>
            <a:endParaRPr lang="en-IN" sz="24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197968" y="2268511"/>
            <a:ext cx="1575295" cy="809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Stream processor</a:t>
            </a:r>
          </a:p>
        </p:txBody>
      </p:sp>
      <p:cxnSp>
        <p:nvCxnSpPr>
          <p:cNvPr id="16" name="Straight Arrow Connector 15"/>
          <p:cNvCxnSpPr>
            <a:cxnSpLocks/>
          </p:cNvCxnSpPr>
          <p:nvPr/>
        </p:nvCxnSpPr>
        <p:spPr>
          <a:xfrm>
            <a:off x="7890325" y="2041676"/>
            <a:ext cx="2307643" cy="495258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8946D69-089C-40AA-9E60-9C7ADC133B5E}"/>
              </a:ext>
            </a:extLst>
          </p:cNvPr>
          <p:cNvCxnSpPr>
            <a:cxnSpLocks/>
          </p:cNvCxnSpPr>
          <p:nvPr/>
        </p:nvCxnSpPr>
        <p:spPr>
          <a:xfrm>
            <a:off x="7889774" y="2536934"/>
            <a:ext cx="2308194" cy="136106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09B9394-D0CA-4854-B50D-87FCDD8436AD}"/>
              </a:ext>
            </a:extLst>
          </p:cNvPr>
          <p:cNvCxnSpPr>
            <a:cxnSpLocks/>
          </p:cNvCxnSpPr>
          <p:nvPr/>
        </p:nvCxnSpPr>
        <p:spPr>
          <a:xfrm flipV="1">
            <a:off x="7889774" y="2822028"/>
            <a:ext cx="2308194" cy="249835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5C29461-FBA4-4E5B-8EF8-F7C9814CCDE5}"/>
              </a:ext>
            </a:extLst>
          </p:cNvPr>
          <p:cNvCxnSpPr>
            <a:cxnSpLocks/>
          </p:cNvCxnSpPr>
          <p:nvPr/>
        </p:nvCxnSpPr>
        <p:spPr>
          <a:xfrm flipV="1">
            <a:off x="7889774" y="3071863"/>
            <a:ext cx="2308194" cy="357137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082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3B67EF4-1AC1-4496-92EA-234A6C93D506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Why and how are they different?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1ED4F-BE13-4269-8FAB-04319E980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8280" y="2533413"/>
            <a:ext cx="4943475" cy="27622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3702EB6-3E3E-44F0-B915-4814E1478A02}"/>
              </a:ext>
            </a:extLst>
          </p:cNvPr>
          <p:cNvSpPr/>
          <p:nvPr/>
        </p:nvSpPr>
        <p:spPr>
          <a:xfrm>
            <a:off x="730341" y="2414304"/>
            <a:ext cx="5645225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Extract maximum information </a:t>
            </a:r>
          </a:p>
          <a:p>
            <a:pPr algn="ctr"/>
            <a:r>
              <a:rPr lang="en-US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in minimal space and time</a:t>
            </a:r>
            <a:endParaRPr 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E720DEDD-D979-4AD7-BC41-8FC68DF2390E}"/>
                  </a:ext>
                </a:extLst>
              </p14:cNvPr>
              <p14:cNvContentPartPr/>
              <p14:nvPr/>
            </p14:nvContentPartPr>
            <p14:xfrm>
              <a:off x="7429320" y="3429000"/>
              <a:ext cx="2500920" cy="15094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E720DEDD-D979-4AD7-BC41-8FC68DF2390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19960" y="3419640"/>
                <a:ext cx="2519640" cy="152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9633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A9882B-5984-4745-A132-07F352A666CA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Cardinality- Number of distinct items in a stream in one pass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463B60BC-D584-4202-B7AD-6383704117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00086"/>
            <a:ext cx="7559918" cy="537510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3947CAC-6749-461E-8F18-2087685B3EA3}"/>
                  </a:ext>
                </a:extLst>
              </p14:cNvPr>
              <p14:cNvContentPartPr/>
              <p14:nvPr/>
            </p14:nvContentPartPr>
            <p14:xfrm>
              <a:off x="776880" y="1509120"/>
              <a:ext cx="9947880" cy="4572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3947CAC-6749-461E-8F18-2087685B3EA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7520" y="1499760"/>
                <a:ext cx="9966600" cy="459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2728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A9882B-5984-4745-A132-07F352A666CA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accent2">
                    <a:lumMod val="75000"/>
                  </a:schemeClr>
                </a:solidFill>
              </a:rPr>
              <a:t>Flajolet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 Martin Algorithm-Bit Patterns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7EC7D3-1845-4135-82BB-F9F90242C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111" y="1356817"/>
            <a:ext cx="5352507" cy="51619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E0F8D1-1671-4BFF-8816-ED0BDC4584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9088" y="3097696"/>
            <a:ext cx="2705100" cy="120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94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7" name="Google Shape;747;p3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48" name="Google Shape;748;p3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3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Streaming Algorithms</a:t>
            </a:r>
            <a:endParaRPr sz="24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04954" y="178416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A9882B-5984-4745-A132-07F352A666CA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accent2">
                    <a:lumMod val="75000"/>
                  </a:schemeClr>
                </a:solidFill>
              </a:rPr>
              <a:t>Flajolet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 Martin Algorithm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DE68FA-3003-4CF6-BAEC-1011D7A0A4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999" y="1486942"/>
            <a:ext cx="9526210" cy="30815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DF12052-AB13-47F3-AA0A-EFAF317F9C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954" y="5042445"/>
            <a:ext cx="9659463" cy="124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492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</TotalTime>
  <Words>441</Words>
  <Application>Microsoft Office PowerPoint</Application>
  <PresentationFormat>Widescreen</PresentationFormat>
  <Paragraphs>145</Paragraphs>
  <Slides>21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sudaroli vijayakumar</dc:creator>
  <cp:lastModifiedBy>sudaroli vijayakumar</cp:lastModifiedBy>
  <cp:revision>50</cp:revision>
  <dcterms:created xsi:type="dcterms:W3CDTF">2020-10-26T12:05:03Z</dcterms:created>
  <dcterms:modified xsi:type="dcterms:W3CDTF">2020-11-02T05:27:33Z</dcterms:modified>
</cp:coreProperties>
</file>

<file path=docProps/thumbnail.jpeg>
</file>